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notesMasterIdLst>
    <p:notesMasterId r:id="rId27"/>
  </p:notesMasterIdLst>
  <p:handoutMasterIdLst>
    <p:handoutMasterId r:id="rId28"/>
  </p:handoutMasterIdLst>
  <p:sldIdLst>
    <p:sldId id="263" r:id="rId6"/>
    <p:sldId id="267" r:id="rId7"/>
    <p:sldId id="291" r:id="rId8"/>
    <p:sldId id="293" r:id="rId9"/>
    <p:sldId id="294" r:id="rId10"/>
    <p:sldId id="310" r:id="rId11"/>
    <p:sldId id="296" r:id="rId12"/>
    <p:sldId id="297" r:id="rId13"/>
    <p:sldId id="298" r:id="rId14"/>
    <p:sldId id="275" r:id="rId15"/>
    <p:sldId id="303" r:id="rId16"/>
    <p:sldId id="305" r:id="rId17"/>
    <p:sldId id="306" r:id="rId18"/>
    <p:sldId id="313" r:id="rId19"/>
    <p:sldId id="304" r:id="rId20"/>
    <p:sldId id="308" r:id="rId21"/>
    <p:sldId id="311" r:id="rId22"/>
    <p:sldId id="300" r:id="rId23"/>
    <p:sldId id="302" r:id="rId24"/>
    <p:sldId id="284" r:id="rId25"/>
    <p:sldId id="264" r:id="rId26"/>
  </p:sldIdLst>
  <p:sldSz cx="9144000" cy="6858000" type="screen4x3"/>
  <p:notesSz cx="6797675" cy="9926638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288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uper, Justyna" initials="CJ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C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6" autoAdjust="0"/>
    <p:restoredTop sz="94696" autoAdjust="0"/>
  </p:normalViewPr>
  <p:slideViewPr>
    <p:cSldViewPr snapToGrid="0">
      <p:cViewPr>
        <p:scale>
          <a:sx n="118" d="100"/>
          <a:sy n="118" d="100"/>
        </p:scale>
        <p:origin x="-143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4A3A85-3F03-4D4C-84CE-BAE609964F3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81D2C18-90B4-457D-B587-9F579E8F18C1}">
      <dgm:prSet phldrT="[Tekst]" custT="1"/>
      <dgm:spPr/>
      <dgm:t>
        <a:bodyPr/>
        <a:lstStyle/>
        <a:p>
          <a:r>
            <a:rPr lang="pl-PL" sz="2000" dirty="0" smtClean="0"/>
            <a:t>Bezrobotni</a:t>
          </a:r>
        </a:p>
        <a:p>
          <a:r>
            <a:rPr lang="pl-PL" sz="1200" dirty="0" smtClean="0"/>
            <a:t>zarejestrowani w urzędzie, do czasu osiągnięcia wieku emerytalnego </a:t>
          </a:r>
          <a:endParaRPr lang="pl-PL" sz="1200" dirty="0"/>
        </a:p>
      </dgm:t>
    </dgm:pt>
    <dgm:pt modelId="{5D6EB379-9766-41F7-A297-5DFDD8F36BF3}" type="parTrans" cxnId="{EF1B3AB2-F733-4B75-B14F-AB1FEAC94D36}">
      <dgm:prSet/>
      <dgm:spPr/>
      <dgm:t>
        <a:bodyPr/>
        <a:lstStyle/>
        <a:p>
          <a:endParaRPr lang="pl-PL"/>
        </a:p>
      </dgm:t>
    </dgm:pt>
    <dgm:pt modelId="{B0B4B062-7887-4DB3-8A9D-F5D9D8B50C3C}" type="sibTrans" cxnId="{EF1B3AB2-F733-4B75-B14F-AB1FEAC94D36}">
      <dgm:prSet/>
      <dgm:spPr/>
      <dgm:t>
        <a:bodyPr/>
        <a:lstStyle/>
        <a:p>
          <a:endParaRPr lang="pl-PL"/>
        </a:p>
      </dgm:t>
    </dgm:pt>
    <dgm:pt modelId="{2636AD9F-52C7-43E8-94F9-A4613F452004}">
      <dgm:prSet phldrT="[Tekst]" custT="1"/>
      <dgm:spPr/>
      <dgm:t>
        <a:bodyPr/>
        <a:lstStyle/>
        <a:p>
          <a:r>
            <a:rPr lang="pl-PL" sz="2000" dirty="0" smtClean="0"/>
            <a:t>Studenci</a:t>
          </a:r>
        </a:p>
        <a:p>
          <a:r>
            <a:rPr lang="pl-PL" sz="1200" dirty="0" smtClean="0"/>
            <a:t>ostatniego roku studiów pierwszego i drugiego stopnia, jednolitych studiów magisterskich </a:t>
          </a:r>
          <a:endParaRPr lang="pl-PL" sz="1200" dirty="0"/>
        </a:p>
      </dgm:t>
    </dgm:pt>
    <dgm:pt modelId="{55237A1F-E390-4516-ADB4-BB686F764703}" type="parTrans" cxnId="{22DC267C-AD7D-41E2-9AF6-A5446557BA6F}">
      <dgm:prSet/>
      <dgm:spPr/>
      <dgm:t>
        <a:bodyPr/>
        <a:lstStyle/>
        <a:p>
          <a:endParaRPr lang="pl-PL"/>
        </a:p>
      </dgm:t>
    </dgm:pt>
    <dgm:pt modelId="{2F372329-1C9C-4786-B711-A5D5F624BE39}" type="sibTrans" cxnId="{22DC267C-AD7D-41E2-9AF6-A5446557BA6F}">
      <dgm:prSet/>
      <dgm:spPr/>
      <dgm:t>
        <a:bodyPr/>
        <a:lstStyle/>
        <a:p>
          <a:endParaRPr lang="pl-PL"/>
        </a:p>
      </dgm:t>
    </dgm:pt>
    <dgm:pt modelId="{3997A026-39DD-4FC6-AD12-1466A5E48C1C}">
      <dgm:prSet phldrT="[Tekst]" custT="1"/>
      <dgm:spPr/>
      <dgm:t>
        <a:bodyPr/>
        <a:lstStyle/>
        <a:p>
          <a:r>
            <a:rPr lang="pl-PL" sz="2000" dirty="0" smtClean="0"/>
            <a:t>Absolwenci</a:t>
          </a:r>
          <a:r>
            <a:rPr lang="pl-PL" sz="2100" dirty="0" smtClean="0"/>
            <a:t> </a:t>
          </a:r>
        </a:p>
        <a:p>
          <a:r>
            <a:rPr lang="pl-PL" sz="1200" dirty="0" smtClean="0"/>
            <a:t>poszukujący pracy, do 4 lat od ukończenia szkoły lub uzyskania tytułu zawodowego</a:t>
          </a:r>
          <a:endParaRPr lang="pl-PL" sz="1200" dirty="0"/>
        </a:p>
      </dgm:t>
    </dgm:pt>
    <dgm:pt modelId="{C3BE0095-957B-4D6A-9998-B893A3F123D1}" type="parTrans" cxnId="{1C9A2015-4196-4808-A0FD-119D2EC02939}">
      <dgm:prSet/>
      <dgm:spPr/>
      <dgm:t>
        <a:bodyPr/>
        <a:lstStyle/>
        <a:p>
          <a:endParaRPr lang="pl-PL"/>
        </a:p>
      </dgm:t>
    </dgm:pt>
    <dgm:pt modelId="{ACC076F9-8E98-4256-9E45-1F7EBC1C874C}" type="sibTrans" cxnId="{1C9A2015-4196-4808-A0FD-119D2EC02939}">
      <dgm:prSet/>
      <dgm:spPr/>
      <dgm:t>
        <a:bodyPr/>
        <a:lstStyle/>
        <a:p>
          <a:endParaRPr lang="pl-PL"/>
        </a:p>
      </dgm:t>
    </dgm:pt>
    <dgm:pt modelId="{D88C81DF-0D6D-43AE-B9D6-2952B399A443}">
      <dgm:prSet phldrT="[Tekst]" custT="1"/>
      <dgm:spPr/>
      <dgm:t>
        <a:bodyPr/>
        <a:lstStyle/>
        <a:p>
          <a:r>
            <a:rPr lang="pl-PL" sz="2000" dirty="0" smtClean="0"/>
            <a:t>Opiekunowie osób niepełnosprawnych</a:t>
          </a:r>
        </a:p>
        <a:p>
          <a:r>
            <a:rPr lang="pl-PL" sz="1200" dirty="0" smtClean="0"/>
            <a:t>członkowie rodziny opiekujący się dzieckiem z orzeczeniem o niepełnosprawności lub osobą niepełnosprawną, niepobierający świadczenia pielęgnacyjnego lub zasiłku opiekuńczego</a:t>
          </a:r>
          <a:endParaRPr lang="pl-PL" sz="1200" dirty="0"/>
        </a:p>
      </dgm:t>
    </dgm:pt>
    <dgm:pt modelId="{AC63225B-C71C-4ED0-9903-892596082F52}" type="parTrans" cxnId="{B90AC46C-239F-4685-82DA-42636B22F148}">
      <dgm:prSet/>
      <dgm:spPr/>
      <dgm:t>
        <a:bodyPr/>
        <a:lstStyle/>
        <a:p>
          <a:endParaRPr lang="pl-PL"/>
        </a:p>
      </dgm:t>
    </dgm:pt>
    <dgm:pt modelId="{988A9B4C-6662-45C9-8F02-E5FE4E7582B4}" type="sibTrans" cxnId="{B90AC46C-239F-4685-82DA-42636B22F148}">
      <dgm:prSet/>
      <dgm:spPr/>
      <dgm:t>
        <a:bodyPr/>
        <a:lstStyle/>
        <a:p>
          <a:endParaRPr lang="pl-PL"/>
        </a:p>
      </dgm:t>
    </dgm:pt>
    <dgm:pt modelId="{70B83040-3979-469C-80A3-734A38D73880}" type="pres">
      <dgm:prSet presAssocID="{584A3A85-3F03-4D4C-84CE-BAE609964F3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320793C-6AFC-409D-8862-FE4B42F50998}" type="pres">
      <dgm:prSet presAssocID="{481D2C18-90B4-457D-B587-9F579E8F18C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AD781F0-53EF-473F-9485-2D7775CEAB8E}" type="pres">
      <dgm:prSet presAssocID="{B0B4B062-7887-4DB3-8A9D-F5D9D8B50C3C}" presName="sibTrans" presStyleCnt="0"/>
      <dgm:spPr/>
    </dgm:pt>
    <dgm:pt modelId="{1D0DF7F8-7020-45B7-AD99-03A631544EAB}" type="pres">
      <dgm:prSet presAssocID="{2636AD9F-52C7-43E8-94F9-A4613F45200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A04693F-B628-47E3-997E-0E770F560F34}" type="pres">
      <dgm:prSet presAssocID="{2F372329-1C9C-4786-B711-A5D5F624BE39}" presName="sibTrans" presStyleCnt="0"/>
      <dgm:spPr/>
    </dgm:pt>
    <dgm:pt modelId="{EA6DD440-44F1-493D-9F28-F02AC85D9386}" type="pres">
      <dgm:prSet presAssocID="{3997A026-39DD-4FC6-AD12-1466A5E48C1C}" presName="node" presStyleLbl="node1" presStyleIdx="2" presStyleCnt="4" custScaleY="12821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5D08E14-EF2E-4EA8-8384-48AEA5D0FD07}" type="pres">
      <dgm:prSet presAssocID="{ACC076F9-8E98-4256-9E45-1F7EBC1C874C}" presName="sibTrans" presStyleCnt="0"/>
      <dgm:spPr/>
    </dgm:pt>
    <dgm:pt modelId="{BBCA1B3E-F1F5-4681-AD58-5A935BD2B5A4}" type="pres">
      <dgm:prSet presAssocID="{D88C81DF-0D6D-43AE-B9D6-2952B399A443}" presName="node" presStyleLbl="node1" presStyleIdx="3" presStyleCnt="4" custScaleY="12694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BA60799-DBFC-4C24-9AC8-9B60FDBE88D4}" type="presOf" srcId="{D88C81DF-0D6D-43AE-B9D6-2952B399A443}" destId="{BBCA1B3E-F1F5-4681-AD58-5A935BD2B5A4}" srcOrd="0" destOrd="0" presId="urn:microsoft.com/office/officeart/2005/8/layout/default"/>
    <dgm:cxn modelId="{5D6B1EAC-E65E-4D44-ABFA-6425EFC018AA}" type="presOf" srcId="{584A3A85-3F03-4D4C-84CE-BAE609964F3A}" destId="{70B83040-3979-469C-80A3-734A38D73880}" srcOrd="0" destOrd="0" presId="urn:microsoft.com/office/officeart/2005/8/layout/default"/>
    <dgm:cxn modelId="{B90AC46C-239F-4685-82DA-42636B22F148}" srcId="{584A3A85-3F03-4D4C-84CE-BAE609964F3A}" destId="{D88C81DF-0D6D-43AE-B9D6-2952B399A443}" srcOrd="3" destOrd="0" parTransId="{AC63225B-C71C-4ED0-9903-892596082F52}" sibTransId="{988A9B4C-6662-45C9-8F02-E5FE4E7582B4}"/>
    <dgm:cxn modelId="{BFD7ABFA-D454-4098-A25D-91F332EC48E0}" type="presOf" srcId="{481D2C18-90B4-457D-B587-9F579E8F18C1}" destId="{B320793C-6AFC-409D-8862-FE4B42F50998}" srcOrd="0" destOrd="0" presId="urn:microsoft.com/office/officeart/2005/8/layout/default"/>
    <dgm:cxn modelId="{EF1B3AB2-F733-4B75-B14F-AB1FEAC94D36}" srcId="{584A3A85-3F03-4D4C-84CE-BAE609964F3A}" destId="{481D2C18-90B4-457D-B587-9F579E8F18C1}" srcOrd="0" destOrd="0" parTransId="{5D6EB379-9766-41F7-A297-5DFDD8F36BF3}" sibTransId="{B0B4B062-7887-4DB3-8A9D-F5D9D8B50C3C}"/>
    <dgm:cxn modelId="{1C9A2015-4196-4808-A0FD-119D2EC02939}" srcId="{584A3A85-3F03-4D4C-84CE-BAE609964F3A}" destId="{3997A026-39DD-4FC6-AD12-1466A5E48C1C}" srcOrd="2" destOrd="0" parTransId="{C3BE0095-957B-4D6A-9998-B893A3F123D1}" sibTransId="{ACC076F9-8E98-4256-9E45-1F7EBC1C874C}"/>
    <dgm:cxn modelId="{73268545-9936-4B67-9E5B-E36BB97400A2}" type="presOf" srcId="{3997A026-39DD-4FC6-AD12-1466A5E48C1C}" destId="{EA6DD440-44F1-493D-9F28-F02AC85D9386}" srcOrd="0" destOrd="0" presId="urn:microsoft.com/office/officeart/2005/8/layout/default"/>
    <dgm:cxn modelId="{E385208C-B2F5-46D0-B249-FCF43653F881}" type="presOf" srcId="{2636AD9F-52C7-43E8-94F9-A4613F452004}" destId="{1D0DF7F8-7020-45B7-AD99-03A631544EAB}" srcOrd="0" destOrd="0" presId="urn:microsoft.com/office/officeart/2005/8/layout/default"/>
    <dgm:cxn modelId="{22DC267C-AD7D-41E2-9AF6-A5446557BA6F}" srcId="{584A3A85-3F03-4D4C-84CE-BAE609964F3A}" destId="{2636AD9F-52C7-43E8-94F9-A4613F452004}" srcOrd="1" destOrd="0" parTransId="{55237A1F-E390-4516-ADB4-BB686F764703}" sibTransId="{2F372329-1C9C-4786-B711-A5D5F624BE39}"/>
    <dgm:cxn modelId="{19DE9F94-E808-4826-B350-814D6EBE1D5D}" type="presParOf" srcId="{70B83040-3979-469C-80A3-734A38D73880}" destId="{B320793C-6AFC-409D-8862-FE4B42F50998}" srcOrd="0" destOrd="0" presId="urn:microsoft.com/office/officeart/2005/8/layout/default"/>
    <dgm:cxn modelId="{6EC40CFE-D274-4785-B802-AA60E7258E01}" type="presParOf" srcId="{70B83040-3979-469C-80A3-734A38D73880}" destId="{1AD781F0-53EF-473F-9485-2D7775CEAB8E}" srcOrd="1" destOrd="0" presId="urn:microsoft.com/office/officeart/2005/8/layout/default"/>
    <dgm:cxn modelId="{46634900-74EE-4A59-A3B1-A3FBAAC9CF5F}" type="presParOf" srcId="{70B83040-3979-469C-80A3-734A38D73880}" destId="{1D0DF7F8-7020-45B7-AD99-03A631544EAB}" srcOrd="2" destOrd="0" presId="urn:microsoft.com/office/officeart/2005/8/layout/default"/>
    <dgm:cxn modelId="{25770C9A-3CB7-4519-A6DD-54BE74F76DC0}" type="presParOf" srcId="{70B83040-3979-469C-80A3-734A38D73880}" destId="{BA04693F-B628-47E3-997E-0E770F560F34}" srcOrd="3" destOrd="0" presId="urn:microsoft.com/office/officeart/2005/8/layout/default"/>
    <dgm:cxn modelId="{8F51F8F1-57F4-4EF4-A542-B583D423BB46}" type="presParOf" srcId="{70B83040-3979-469C-80A3-734A38D73880}" destId="{EA6DD440-44F1-493D-9F28-F02AC85D9386}" srcOrd="4" destOrd="0" presId="urn:microsoft.com/office/officeart/2005/8/layout/default"/>
    <dgm:cxn modelId="{EA1BC850-54B1-45C4-B964-E3EEA91BC323}" type="presParOf" srcId="{70B83040-3979-469C-80A3-734A38D73880}" destId="{25D08E14-EF2E-4EA8-8384-48AEA5D0FD07}" srcOrd="5" destOrd="0" presId="urn:microsoft.com/office/officeart/2005/8/layout/default"/>
    <dgm:cxn modelId="{4AE8320A-6A79-454D-B455-93C6B241F431}" type="presParOf" srcId="{70B83040-3979-469C-80A3-734A38D73880}" destId="{BBCA1B3E-F1F5-4681-AD58-5A935BD2B5A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4A3A85-3F03-4D4C-84CE-BAE609964F3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81D2C18-90B4-457D-B587-9F579E8F18C1}">
      <dgm:prSet phldrT="[Tekst]" custT="1"/>
      <dgm:spPr/>
      <dgm:t>
        <a:bodyPr/>
        <a:lstStyle/>
        <a:p>
          <a:r>
            <a:rPr lang="pl-PL" sz="1400" dirty="0" smtClean="0"/>
            <a:t>Podmioty, którym udzielono pożyczki na podjęcie działalności gospodarczej</a:t>
          </a:r>
          <a:endParaRPr lang="pl-PL" sz="1400" dirty="0"/>
        </a:p>
      </dgm:t>
    </dgm:pt>
    <dgm:pt modelId="{5D6EB379-9766-41F7-A297-5DFDD8F36BF3}" type="parTrans" cxnId="{EF1B3AB2-F733-4B75-B14F-AB1FEAC94D36}">
      <dgm:prSet/>
      <dgm:spPr/>
      <dgm:t>
        <a:bodyPr/>
        <a:lstStyle/>
        <a:p>
          <a:endParaRPr lang="pl-PL"/>
        </a:p>
      </dgm:t>
    </dgm:pt>
    <dgm:pt modelId="{B0B4B062-7887-4DB3-8A9D-F5D9D8B50C3C}" type="sibTrans" cxnId="{EF1B3AB2-F733-4B75-B14F-AB1FEAC94D36}">
      <dgm:prSet/>
      <dgm:spPr/>
      <dgm:t>
        <a:bodyPr/>
        <a:lstStyle/>
        <a:p>
          <a:endParaRPr lang="pl-PL"/>
        </a:p>
      </dgm:t>
    </dgm:pt>
    <dgm:pt modelId="{2636AD9F-52C7-43E8-94F9-A4613F452004}">
      <dgm:prSet phldrT="[Tekst]" custT="1"/>
      <dgm:spPr/>
      <dgm:t>
        <a:bodyPr/>
        <a:lstStyle/>
        <a:p>
          <a:r>
            <a:rPr lang="pl-PL" sz="1400" dirty="0" smtClean="0"/>
            <a:t>Niepubliczne przedszkola i szkoły</a:t>
          </a:r>
          <a:endParaRPr lang="pl-PL" sz="1400" dirty="0"/>
        </a:p>
      </dgm:t>
    </dgm:pt>
    <dgm:pt modelId="{55237A1F-E390-4516-ADB4-BB686F764703}" type="parTrans" cxnId="{22DC267C-AD7D-41E2-9AF6-A5446557BA6F}">
      <dgm:prSet/>
      <dgm:spPr/>
      <dgm:t>
        <a:bodyPr/>
        <a:lstStyle/>
        <a:p>
          <a:endParaRPr lang="pl-PL"/>
        </a:p>
      </dgm:t>
    </dgm:pt>
    <dgm:pt modelId="{2F372329-1C9C-4786-B711-A5D5F624BE39}" type="sibTrans" cxnId="{22DC267C-AD7D-41E2-9AF6-A5446557BA6F}">
      <dgm:prSet/>
      <dgm:spPr/>
      <dgm:t>
        <a:bodyPr/>
        <a:lstStyle/>
        <a:p>
          <a:endParaRPr lang="pl-PL"/>
        </a:p>
      </dgm:t>
    </dgm:pt>
    <dgm:pt modelId="{3997A026-39DD-4FC6-AD12-1466A5E48C1C}">
      <dgm:prSet phldrT="[Tekst]" custT="1"/>
      <dgm:spPr/>
      <dgm:t>
        <a:bodyPr/>
        <a:lstStyle/>
        <a:p>
          <a:r>
            <a:rPr lang="pl-PL" sz="1400" dirty="0" smtClean="0"/>
            <a:t>Osoby fizyczne, osoby prawne lub jednostki organizacyjne nieposiadające osobowości prawnej, zamieszkujące lub mające siedzibę na terytorium Rzeczypospolitej Polskiej, producenci rolni</a:t>
          </a:r>
          <a:endParaRPr lang="pl-PL" sz="1400" dirty="0"/>
        </a:p>
      </dgm:t>
    </dgm:pt>
    <dgm:pt modelId="{C3BE0095-957B-4D6A-9998-B893A3F123D1}" type="parTrans" cxnId="{1C9A2015-4196-4808-A0FD-119D2EC02939}">
      <dgm:prSet/>
      <dgm:spPr/>
      <dgm:t>
        <a:bodyPr/>
        <a:lstStyle/>
        <a:p>
          <a:endParaRPr lang="pl-PL"/>
        </a:p>
      </dgm:t>
    </dgm:pt>
    <dgm:pt modelId="{ACC076F9-8E98-4256-9E45-1F7EBC1C874C}" type="sibTrans" cxnId="{1C9A2015-4196-4808-A0FD-119D2EC02939}">
      <dgm:prSet/>
      <dgm:spPr/>
      <dgm:t>
        <a:bodyPr/>
        <a:lstStyle/>
        <a:p>
          <a:endParaRPr lang="pl-PL"/>
        </a:p>
      </dgm:t>
    </dgm:pt>
    <dgm:pt modelId="{D88C81DF-0D6D-43AE-B9D6-2952B399A443}">
      <dgm:prSet phldrT="[Tekst]" custT="1"/>
      <dgm:spPr/>
      <dgm:t>
        <a:bodyPr/>
        <a:lstStyle/>
        <a:p>
          <a:r>
            <a:rPr lang="pl-PL" sz="1400" dirty="0" smtClean="0"/>
            <a:t>Żłobki lub kluby dziecięce, podmioty świadczące usługi rehabilitacyjne</a:t>
          </a:r>
          <a:endParaRPr lang="pl-PL" sz="1400" dirty="0"/>
        </a:p>
      </dgm:t>
    </dgm:pt>
    <dgm:pt modelId="{AC63225B-C71C-4ED0-9903-892596082F52}" type="parTrans" cxnId="{B90AC46C-239F-4685-82DA-42636B22F148}">
      <dgm:prSet/>
      <dgm:spPr/>
      <dgm:t>
        <a:bodyPr/>
        <a:lstStyle/>
        <a:p>
          <a:endParaRPr lang="pl-PL"/>
        </a:p>
      </dgm:t>
    </dgm:pt>
    <dgm:pt modelId="{988A9B4C-6662-45C9-8F02-E5FE4E7582B4}" type="sibTrans" cxnId="{B90AC46C-239F-4685-82DA-42636B22F148}">
      <dgm:prSet/>
      <dgm:spPr/>
      <dgm:t>
        <a:bodyPr/>
        <a:lstStyle/>
        <a:p>
          <a:endParaRPr lang="pl-PL"/>
        </a:p>
      </dgm:t>
    </dgm:pt>
    <dgm:pt modelId="{70B83040-3979-469C-80A3-734A38D73880}" type="pres">
      <dgm:prSet presAssocID="{584A3A85-3F03-4D4C-84CE-BAE609964F3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320793C-6AFC-409D-8862-FE4B42F50998}" type="pres">
      <dgm:prSet presAssocID="{481D2C18-90B4-457D-B587-9F579E8F18C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AD781F0-53EF-473F-9485-2D7775CEAB8E}" type="pres">
      <dgm:prSet presAssocID="{B0B4B062-7887-4DB3-8A9D-F5D9D8B50C3C}" presName="sibTrans" presStyleCnt="0"/>
      <dgm:spPr/>
    </dgm:pt>
    <dgm:pt modelId="{1D0DF7F8-7020-45B7-AD99-03A631544EAB}" type="pres">
      <dgm:prSet presAssocID="{2636AD9F-52C7-43E8-94F9-A4613F45200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A04693F-B628-47E3-997E-0E770F560F34}" type="pres">
      <dgm:prSet presAssocID="{2F372329-1C9C-4786-B711-A5D5F624BE39}" presName="sibTrans" presStyleCnt="0"/>
      <dgm:spPr/>
    </dgm:pt>
    <dgm:pt modelId="{EA6DD440-44F1-493D-9F28-F02AC85D9386}" type="pres">
      <dgm:prSet presAssocID="{3997A026-39DD-4FC6-AD12-1466A5E48C1C}" presName="node" presStyleLbl="node1" presStyleIdx="2" presStyleCnt="4" custScaleY="12821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5D08E14-EF2E-4EA8-8384-48AEA5D0FD07}" type="pres">
      <dgm:prSet presAssocID="{ACC076F9-8E98-4256-9E45-1F7EBC1C874C}" presName="sibTrans" presStyleCnt="0"/>
      <dgm:spPr/>
    </dgm:pt>
    <dgm:pt modelId="{BBCA1B3E-F1F5-4681-AD58-5A935BD2B5A4}" type="pres">
      <dgm:prSet presAssocID="{D88C81DF-0D6D-43AE-B9D6-2952B399A443}" presName="node" presStyleLbl="node1" presStyleIdx="3" presStyleCnt="4" custScaleY="12694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BA60799-DBFC-4C24-9AC8-9B60FDBE88D4}" type="presOf" srcId="{D88C81DF-0D6D-43AE-B9D6-2952B399A443}" destId="{BBCA1B3E-F1F5-4681-AD58-5A935BD2B5A4}" srcOrd="0" destOrd="0" presId="urn:microsoft.com/office/officeart/2005/8/layout/default"/>
    <dgm:cxn modelId="{5D6B1EAC-E65E-4D44-ABFA-6425EFC018AA}" type="presOf" srcId="{584A3A85-3F03-4D4C-84CE-BAE609964F3A}" destId="{70B83040-3979-469C-80A3-734A38D73880}" srcOrd="0" destOrd="0" presId="urn:microsoft.com/office/officeart/2005/8/layout/default"/>
    <dgm:cxn modelId="{B90AC46C-239F-4685-82DA-42636B22F148}" srcId="{584A3A85-3F03-4D4C-84CE-BAE609964F3A}" destId="{D88C81DF-0D6D-43AE-B9D6-2952B399A443}" srcOrd="3" destOrd="0" parTransId="{AC63225B-C71C-4ED0-9903-892596082F52}" sibTransId="{988A9B4C-6662-45C9-8F02-E5FE4E7582B4}"/>
    <dgm:cxn modelId="{BFD7ABFA-D454-4098-A25D-91F332EC48E0}" type="presOf" srcId="{481D2C18-90B4-457D-B587-9F579E8F18C1}" destId="{B320793C-6AFC-409D-8862-FE4B42F50998}" srcOrd="0" destOrd="0" presId="urn:microsoft.com/office/officeart/2005/8/layout/default"/>
    <dgm:cxn modelId="{EF1B3AB2-F733-4B75-B14F-AB1FEAC94D36}" srcId="{584A3A85-3F03-4D4C-84CE-BAE609964F3A}" destId="{481D2C18-90B4-457D-B587-9F579E8F18C1}" srcOrd="0" destOrd="0" parTransId="{5D6EB379-9766-41F7-A297-5DFDD8F36BF3}" sibTransId="{B0B4B062-7887-4DB3-8A9D-F5D9D8B50C3C}"/>
    <dgm:cxn modelId="{1C9A2015-4196-4808-A0FD-119D2EC02939}" srcId="{584A3A85-3F03-4D4C-84CE-BAE609964F3A}" destId="{3997A026-39DD-4FC6-AD12-1466A5E48C1C}" srcOrd="2" destOrd="0" parTransId="{C3BE0095-957B-4D6A-9998-B893A3F123D1}" sibTransId="{ACC076F9-8E98-4256-9E45-1F7EBC1C874C}"/>
    <dgm:cxn modelId="{73268545-9936-4B67-9E5B-E36BB97400A2}" type="presOf" srcId="{3997A026-39DD-4FC6-AD12-1466A5E48C1C}" destId="{EA6DD440-44F1-493D-9F28-F02AC85D9386}" srcOrd="0" destOrd="0" presId="urn:microsoft.com/office/officeart/2005/8/layout/default"/>
    <dgm:cxn modelId="{E385208C-B2F5-46D0-B249-FCF43653F881}" type="presOf" srcId="{2636AD9F-52C7-43E8-94F9-A4613F452004}" destId="{1D0DF7F8-7020-45B7-AD99-03A631544EAB}" srcOrd="0" destOrd="0" presId="urn:microsoft.com/office/officeart/2005/8/layout/default"/>
    <dgm:cxn modelId="{22DC267C-AD7D-41E2-9AF6-A5446557BA6F}" srcId="{584A3A85-3F03-4D4C-84CE-BAE609964F3A}" destId="{2636AD9F-52C7-43E8-94F9-A4613F452004}" srcOrd="1" destOrd="0" parTransId="{55237A1F-E390-4516-ADB4-BB686F764703}" sibTransId="{2F372329-1C9C-4786-B711-A5D5F624BE39}"/>
    <dgm:cxn modelId="{19DE9F94-E808-4826-B350-814D6EBE1D5D}" type="presParOf" srcId="{70B83040-3979-469C-80A3-734A38D73880}" destId="{B320793C-6AFC-409D-8862-FE4B42F50998}" srcOrd="0" destOrd="0" presId="urn:microsoft.com/office/officeart/2005/8/layout/default"/>
    <dgm:cxn modelId="{6EC40CFE-D274-4785-B802-AA60E7258E01}" type="presParOf" srcId="{70B83040-3979-469C-80A3-734A38D73880}" destId="{1AD781F0-53EF-473F-9485-2D7775CEAB8E}" srcOrd="1" destOrd="0" presId="urn:microsoft.com/office/officeart/2005/8/layout/default"/>
    <dgm:cxn modelId="{46634900-74EE-4A59-A3B1-A3FBAAC9CF5F}" type="presParOf" srcId="{70B83040-3979-469C-80A3-734A38D73880}" destId="{1D0DF7F8-7020-45B7-AD99-03A631544EAB}" srcOrd="2" destOrd="0" presId="urn:microsoft.com/office/officeart/2005/8/layout/default"/>
    <dgm:cxn modelId="{25770C9A-3CB7-4519-A6DD-54BE74F76DC0}" type="presParOf" srcId="{70B83040-3979-469C-80A3-734A38D73880}" destId="{BA04693F-B628-47E3-997E-0E770F560F34}" srcOrd="3" destOrd="0" presId="urn:microsoft.com/office/officeart/2005/8/layout/default"/>
    <dgm:cxn modelId="{8F51F8F1-57F4-4EF4-A542-B583D423BB46}" type="presParOf" srcId="{70B83040-3979-469C-80A3-734A38D73880}" destId="{EA6DD440-44F1-493D-9F28-F02AC85D9386}" srcOrd="4" destOrd="0" presId="urn:microsoft.com/office/officeart/2005/8/layout/default"/>
    <dgm:cxn modelId="{EA1BC850-54B1-45C4-B964-E3EEA91BC323}" type="presParOf" srcId="{70B83040-3979-469C-80A3-734A38D73880}" destId="{25D08E14-EF2E-4EA8-8384-48AEA5D0FD07}" srcOrd="5" destOrd="0" presId="urn:microsoft.com/office/officeart/2005/8/layout/default"/>
    <dgm:cxn modelId="{4AE8320A-6A79-454D-B455-93C6B241F431}" type="presParOf" srcId="{70B83040-3979-469C-80A3-734A38D73880}" destId="{BBCA1B3E-F1F5-4681-AD58-5A935BD2B5A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8369D4-F74F-4F89-82EB-8E441136E7B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72E950F-DFC9-4338-9391-1B95B8B30C51}">
      <dgm:prSet/>
      <dgm:spPr/>
      <dgm:t>
        <a:bodyPr/>
        <a:lstStyle/>
        <a:p>
          <a:pPr rtl="0"/>
          <a:r>
            <a:rPr lang="pl-PL" dirty="0" smtClean="0"/>
            <a:t>Umorzenie preferencyjne</a:t>
          </a:r>
          <a:endParaRPr lang="pl-PL" dirty="0"/>
        </a:p>
      </dgm:t>
    </dgm:pt>
    <dgm:pt modelId="{F9C1F74B-0F4B-4B40-88E0-811887A55E39}" type="parTrans" cxnId="{C79BE85C-F778-4AAD-8A9E-5C9C29AA0C50}">
      <dgm:prSet/>
      <dgm:spPr/>
      <dgm:t>
        <a:bodyPr/>
        <a:lstStyle/>
        <a:p>
          <a:endParaRPr lang="pl-PL"/>
        </a:p>
      </dgm:t>
    </dgm:pt>
    <dgm:pt modelId="{A2D750B1-A316-41D8-9363-E17806D8E671}" type="sibTrans" cxnId="{C79BE85C-F778-4AAD-8A9E-5C9C29AA0C50}">
      <dgm:prSet/>
      <dgm:spPr/>
      <dgm:t>
        <a:bodyPr/>
        <a:lstStyle/>
        <a:p>
          <a:endParaRPr lang="pl-PL"/>
        </a:p>
      </dgm:t>
    </dgm:pt>
    <dgm:pt modelId="{878D3369-55A7-4A9D-A4B2-5B97B43669D3}">
      <dgm:prSet/>
      <dgm:spPr/>
      <dgm:t>
        <a:bodyPr/>
        <a:lstStyle/>
        <a:p>
          <a:pPr rtl="0"/>
          <a:r>
            <a:rPr lang="pl-PL" dirty="0" smtClean="0"/>
            <a:t>Umorzenie z tytułu trudnej sytuacji życiowej</a:t>
          </a:r>
          <a:endParaRPr lang="pl-PL" dirty="0"/>
        </a:p>
      </dgm:t>
    </dgm:pt>
    <dgm:pt modelId="{2E26DB40-0081-4A1E-AC5B-7150B172B131}" type="parTrans" cxnId="{E6922291-E96C-4E39-A95F-89DE1544685A}">
      <dgm:prSet/>
      <dgm:spPr/>
      <dgm:t>
        <a:bodyPr/>
        <a:lstStyle/>
        <a:p>
          <a:endParaRPr lang="pl-PL"/>
        </a:p>
      </dgm:t>
    </dgm:pt>
    <dgm:pt modelId="{226B0D79-C21B-4A18-984F-F0B9D8F2C3A8}" type="sibTrans" cxnId="{E6922291-E96C-4E39-A95F-89DE1544685A}">
      <dgm:prSet/>
      <dgm:spPr/>
      <dgm:t>
        <a:bodyPr/>
        <a:lstStyle/>
        <a:p>
          <a:endParaRPr lang="pl-PL"/>
        </a:p>
      </dgm:t>
    </dgm:pt>
    <dgm:pt modelId="{F439E8CC-9EE9-4C88-971B-EE2A41DE496E}">
      <dgm:prSet custT="1"/>
      <dgm:spPr>
        <a:noFill/>
      </dgm:spPr>
      <dgm:t>
        <a:bodyPr/>
        <a:lstStyle/>
        <a:p>
          <a:r>
            <a:rPr lang="pl-PL" sz="1600" dirty="0" smtClean="0">
              <a:solidFill>
                <a:srgbClr val="0B0C0D"/>
              </a:solidFill>
            </a:rPr>
            <a:t>Dla pożyczkobiorców, którzy skorzystali z obu pożyczek</a:t>
          </a:r>
          <a:endParaRPr lang="pl-PL" sz="1600" dirty="0">
            <a:solidFill>
              <a:srgbClr val="0B0C0D"/>
            </a:solidFill>
          </a:endParaRPr>
        </a:p>
      </dgm:t>
    </dgm:pt>
    <dgm:pt modelId="{7B6B1CA8-F494-4B82-9DE8-EA2AC9E0CFC8}" type="parTrans" cxnId="{45DA5FB2-8CAF-4A8A-969E-63D72D8A8D06}">
      <dgm:prSet/>
      <dgm:spPr/>
      <dgm:t>
        <a:bodyPr/>
        <a:lstStyle/>
        <a:p>
          <a:endParaRPr lang="pl-PL"/>
        </a:p>
      </dgm:t>
    </dgm:pt>
    <dgm:pt modelId="{6EA9E77C-2DF8-493B-A34E-3449AD1EDC71}" type="sibTrans" cxnId="{45DA5FB2-8CAF-4A8A-969E-63D72D8A8D06}">
      <dgm:prSet/>
      <dgm:spPr/>
      <dgm:t>
        <a:bodyPr/>
        <a:lstStyle/>
        <a:p>
          <a:endParaRPr lang="pl-PL"/>
        </a:p>
      </dgm:t>
    </dgm:pt>
    <dgm:pt modelId="{93A09103-1C84-4725-944D-2AD169723938}">
      <dgm:prSet/>
      <dgm:spPr>
        <a:noFill/>
      </dgm:spPr>
      <dgm:t>
        <a:bodyPr/>
        <a:lstStyle/>
        <a:p>
          <a:endParaRPr lang="pl-PL" sz="1800" dirty="0"/>
        </a:p>
      </dgm:t>
    </dgm:pt>
    <dgm:pt modelId="{05D3A79E-D6C8-46D8-873B-422FDAD29762}" type="parTrans" cxnId="{DFAC8CAE-6F7A-4595-986B-FCDCD933F636}">
      <dgm:prSet/>
      <dgm:spPr/>
      <dgm:t>
        <a:bodyPr/>
        <a:lstStyle/>
        <a:p>
          <a:endParaRPr lang="pl-PL"/>
        </a:p>
      </dgm:t>
    </dgm:pt>
    <dgm:pt modelId="{AEEAED31-652B-4AC3-8286-026B589F94CF}" type="sibTrans" cxnId="{DFAC8CAE-6F7A-4595-986B-FCDCD933F636}">
      <dgm:prSet/>
      <dgm:spPr/>
      <dgm:t>
        <a:bodyPr/>
        <a:lstStyle/>
        <a:p>
          <a:endParaRPr lang="pl-PL"/>
        </a:p>
      </dgm:t>
    </dgm:pt>
    <dgm:pt modelId="{D9C5DD75-7A9E-4FF1-87A0-CF281ADFBF42}">
      <dgm:prSet custT="1"/>
      <dgm:spPr>
        <a:noFill/>
      </dgm:spPr>
      <dgm:t>
        <a:bodyPr/>
        <a:lstStyle/>
        <a:p>
          <a:r>
            <a:rPr lang="pl-PL" sz="1600" dirty="0" smtClean="0">
              <a:solidFill>
                <a:srgbClr val="0B0C0D"/>
              </a:solidFill>
            </a:rPr>
            <a:t>Dla pożyczkobiorców, którzy znaleźli się w trudnej sytuacji życiowej i nie są w stanie spłacać swoich zobowiązań</a:t>
          </a:r>
          <a:endParaRPr lang="pl-PL" sz="1600" dirty="0">
            <a:solidFill>
              <a:srgbClr val="0B0C0D"/>
            </a:solidFill>
          </a:endParaRPr>
        </a:p>
      </dgm:t>
    </dgm:pt>
    <dgm:pt modelId="{5F51D5E6-FAC3-4805-ADF4-A433F0C3D66E}" type="parTrans" cxnId="{C04A5D0E-7A60-4971-9C9E-3D3A29536065}">
      <dgm:prSet/>
      <dgm:spPr/>
      <dgm:t>
        <a:bodyPr/>
        <a:lstStyle/>
        <a:p>
          <a:endParaRPr lang="pl-PL"/>
        </a:p>
      </dgm:t>
    </dgm:pt>
    <dgm:pt modelId="{591ACAFC-27E5-4B5E-8BBB-770DC24C4985}" type="sibTrans" cxnId="{C04A5D0E-7A60-4971-9C9E-3D3A29536065}">
      <dgm:prSet/>
      <dgm:spPr/>
      <dgm:t>
        <a:bodyPr/>
        <a:lstStyle/>
        <a:p>
          <a:endParaRPr lang="pl-PL"/>
        </a:p>
      </dgm:t>
    </dgm:pt>
    <dgm:pt modelId="{3D9D16EC-05AE-41C7-9C70-E1309D09AF65}">
      <dgm:prSet/>
      <dgm:spPr>
        <a:noFill/>
      </dgm:spPr>
      <dgm:t>
        <a:bodyPr/>
        <a:lstStyle/>
        <a:p>
          <a:endParaRPr lang="pl-PL" sz="2000" dirty="0"/>
        </a:p>
      </dgm:t>
    </dgm:pt>
    <dgm:pt modelId="{0B65BF11-9A45-4C03-A4D1-EE95B2EFC78E}" type="parTrans" cxnId="{67DA02E4-1774-49EB-B996-9972FF2DF8FC}">
      <dgm:prSet/>
      <dgm:spPr/>
      <dgm:t>
        <a:bodyPr/>
        <a:lstStyle/>
        <a:p>
          <a:endParaRPr lang="pl-PL"/>
        </a:p>
      </dgm:t>
    </dgm:pt>
    <dgm:pt modelId="{7B83D0D9-6827-4C3F-9F71-FB47B439F0B6}" type="sibTrans" cxnId="{67DA02E4-1774-49EB-B996-9972FF2DF8FC}">
      <dgm:prSet/>
      <dgm:spPr/>
      <dgm:t>
        <a:bodyPr/>
        <a:lstStyle/>
        <a:p>
          <a:endParaRPr lang="pl-PL"/>
        </a:p>
      </dgm:t>
    </dgm:pt>
    <dgm:pt modelId="{48790144-6400-4524-A8B8-CB26570F0A8E}">
      <dgm:prSet custT="1"/>
      <dgm:spPr>
        <a:noFill/>
      </dgm:spPr>
      <dgm:t>
        <a:bodyPr/>
        <a:lstStyle/>
        <a:p>
          <a:r>
            <a:rPr lang="pl-PL" sz="1600" dirty="0" smtClean="0">
              <a:solidFill>
                <a:srgbClr val="0B0C0D"/>
              </a:solidFill>
            </a:rPr>
            <a:t>Warunki: konieczność utrzymania miejsca pracy przez okres co najmniej 12 miesięcy, zatrudnienia pracownika na pełen etat, brak zaległości w spłacie pożyczki</a:t>
          </a:r>
          <a:endParaRPr lang="pl-PL" sz="1600" dirty="0">
            <a:solidFill>
              <a:srgbClr val="0B0C0D"/>
            </a:solidFill>
          </a:endParaRPr>
        </a:p>
      </dgm:t>
    </dgm:pt>
    <dgm:pt modelId="{74F395A3-B232-40C4-93A5-A3F6F172A9B5}" type="parTrans" cxnId="{458556CA-C033-4686-A16D-6DB256894BF9}">
      <dgm:prSet/>
      <dgm:spPr/>
      <dgm:t>
        <a:bodyPr/>
        <a:lstStyle/>
        <a:p>
          <a:endParaRPr lang="pl-PL"/>
        </a:p>
      </dgm:t>
    </dgm:pt>
    <dgm:pt modelId="{2ACC01B8-2D2A-4903-8277-9127293B68C8}" type="sibTrans" cxnId="{458556CA-C033-4686-A16D-6DB256894BF9}">
      <dgm:prSet/>
      <dgm:spPr/>
      <dgm:t>
        <a:bodyPr/>
        <a:lstStyle/>
        <a:p>
          <a:endParaRPr lang="pl-PL"/>
        </a:p>
      </dgm:t>
    </dgm:pt>
    <dgm:pt modelId="{0F56832B-E737-4CC4-8DB9-597D20A1FB5E}">
      <dgm:prSet custT="1"/>
      <dgm:spPr>
        <a:noFill/>
      </dgm:spPr>
      <dgm:t>
        <a:bodyPr/>
        <a:lstStyle/>
        <a:p>
          <a:r>
            <a:rPr lang="pl-PL" sz="1600" dirty="0" smtClean="0">
              <a:solidFill>
                <a:srgbClr val="0B0C0D"/>
              </a:solidFill>
            </a:rPr>
            <a:t>II etap: decyzja o umorzeniu podejmowana jest przez  </a:t>
          </a:r>
          <a:r>
            <a:rPr lang="pl-PL" sz="1600" dirty="0" err="1" smtClean="0">
              <a:solidFill>
                <a:srgbClr val="0B0C0D"/>
              </a:solidFill>
            </a:rPr>
            <a:t>MRPiPS</a:t>
          </a:r>
          <a:r>
            <a:rPr lang="pl-PL" sz="1600" dirty="0" smtClean="0">
              <a:solidFill>
                <a:srgbClr val="0B0C0D"/>
              </a:solidFill>
            </a:rPr>
            <a:t> i wymaga zaopiniowania przez BGK oraz pośrednika finansowego</a:t>
          </a:r>
          <a:endParaRPr lang="pl-PL" sz="1600" dirty="0">
            <a:solidFill>
              <a:srgbClr val="0B0C0D"/>
            </a:solidFill>
          </a:endParaRPr>
        </a:p>
      </dgm:t>
    </dgm:pt>
    <dgm:pt modelId="{BA367528-BB6A-4952-9D80-24AA1DB7E6A3}" type="parTrans" cxnId="{3BF49F9A-635A-413C-A9F3-2597D523FEA2}">
      <dgm:prSet/>
      <dgm:spPr/>
      <dgm:t>
        <a:bodyPr/>
        <a:lstStyle/>
        <a:p>
          <a:endParaRPr lang="pl-PL"/>
        </a:p>
      </dgm:t>
    </dgm:pt>
    <dgm:pt modelId="{B65ACCA5-6F4A-45CF-A6ED-7012436F7A1A}" type="sibTrans" cxnId="{3BF49F9A-635A-413C-A9F3-2597D523FEA2}">
      <dgm:prSet/>
      <dgm:spPr/>
      <dgm:t>
        <a:bodyPr/>
        <a:lstStyle/>
        <a:p>
          <a:endParaRPr lang="pl-PL"/>
        </a:p>
      </dgm:t>
    </dgm:pt>
    <dgm:pt modelId="{637F3464-F581-4062-ADAD-421D726160A1}">
      <dgm:prSet custT="1"/>
      <dgm:spPr>
        <a:noFill/>
      </dgm:spPr>
      <dgm:t>
        <a:bodyPr/>
        <a:lstStyle/>
        <a:p>
          <a:r>
            <a:rPr lang="pl-PL" sz="1600" dirty="0" smtClean="0">
              <a:solidFill>
                <a:srgbClr val="0B0C0D"/>
              </a:solidFill>
            </a:rPr>
            <a:t>Podstawa prawna - art. 56 oraz art. 57 ustawy o finansach publicznych</a:t>
          </a:r>
          <a:endParaRPr lang="pl-PL" sz="1600" dirty="0">
            <a:solidFill>
              <a:srgbClr val="0B0C0D"/>
            </a:solidFill>
          </a:endParaRPr>
        </a:p>
      </dgm:t>
    </dgm:pt>
    <dgm:pt modelId="{3C5EE905-2437-4D63-BB1D-7FA739C3005F}" type="parTrans" cxnId="{D8470700-AB07-4EA1-9B71-FC924A50F366}">
      <dgm:prSet/>
      <dgm:spPr/>
      <dgm:t>
        <a:bodyPr/>
        <a:lstStyle/>
        <a:p>
          <a:endParaRPr lang="pl-PL"/>
        </a:p>
      </dgm:t>
    </dgm:pt>
    <dgm:pt modelId="{C8921D60-1539-4683-89D5-45B35346A775}" type="sibTrans" cxnId="{D8470700-AB07-4EA1-9B71-FC924A50F366}">
      <dgm:prSet/>
      <dgm:spPr/>
      <dgm:t>
        <a:bodyPr/>
        <a:lstStyle/>
        <a:p>
          <a:endParaRPr lang="pl-PL"/>
        </a:p>
      </dgm:t>
    </dgm:pt>
    <dgm:pt modelId="{C75CBF3D-2C5A-4D1B-B41D-A4E24FA70A54}">
      <dgm:prSet custT="1"/>
      <dgm:spPr>
        <a:noFill/>
      </dgm:spPr>
      <dgm:t>
        <a:bodyPr/>
        <a:lstStyle/>
        <a:p>
          <a:r>
            <a:rPr lang="pl-PL" sz="1600" dirty="0" smtClean="0">
              <a:solidFill>
                <a:srgbClr val="0B0C0D"/>
              </a:solidFill>
            </a:rPr>
            <a:t>Decyzja w sprawie umorzenia podejmowana jest przez </a:t>
          </a:r>
          <a:r>
            <a:rPr lang="pl-PL" sz="1600" dirty="0" err="1" smtClean="0">
              <a:solidFill>
                <a:srgbClr val="0B0C0D"/>
              </a:solidFill>
            </a:rPr>
            <a:t>MRPiPS</a:t>
          </a:r>
          <a:r>
            <a:rPr lang="pl-PL" sz="1600" dirty="0" smtClean="0">
              <a:solidFill>
                <a:srgbClr val="0B0C0D"/>
              </a:solidFill>
            </a:rPr>
            <a:t> i wymaga zaopiniowania wniosku przez BGK oraz pośrednika finansowego</a:t>
          </a:r>
          <a:endParaRPr lang="pl-PL" sz="1600" dirty="0">
            <a:solidFill>
              <a:srgbClr val="0B0C0D"/>
            </a:solidFill>
          </a:endParaRPr>
        </a:p>
      </dgm:t>
    </dgm:pt>
    <dgm:pt modelId="{DA843096-0BD4-47D5-A2E9-68BD327996B9}" type="parTrans" cxnId="{3C0C39A4-8AA8-46DB-9D7E-30660E2C6794}">
      <dgm:prSet/>
      <dgm:spPr/>
      <dgm:t>
        <a:bodyPr/>
        <a:lstStyle/>
        <a:p>
          <a:endParaRPr lang="pl-PL"/>
        </a:p>
      </dgm:t>
    </dgm:pt>
    <dgm:pt modelId="{E0C162A7-92BA-445D-ADD7-A64DCE980C8E}" type="sibTrans" cxnId="{3C0C39A4-8AA8-46DB-9D7E-30660E2C6794}">
      <dgm:prSet/>
      <dgm:spPr/>
      <dgm:t>
        <a:bodyPr/>
        <a:lstStyle/>
        <a:p>
          <a:endParaRPr lang="pl-PL"/>
        </a:p>
      </dgm:t>
    </dgm:pt>
    <dgm:pt modelId="{C0528D0E-907D-4E98-9E37-ABE36A956FDE}" type="pres">
      <dgm:prSet presAssocID="{538369D4-F74F-4F89-82EB-8E441136E7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75891D1-DB43-4BAD-AAC2-11615788BA38}" type="pres">
      <dgm:prSet presAssocID="{A72E950F-DFC9-4338-9391-1B95B8B30C51}" presName="composite" presStyleCnt="0"/>
      <dgm:spPr/>
    </dgm:pt>
    <dgm:pt modelId="{8B85182D-719E-4118-8688-5E94DE4B1736}" type="pres">
      <dgm:prSet presAssocID="{A72E950F-DFC9-4338-9391-1B95B8B30C51}" presName="parTx" presStyleLbl="alignNode1" presStyleIdx="0" presStyleCnt="2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528E20DA-7915-47E1-8952-9E6D5C0EF141}" type="pres">
      <dgm:prSet presAssocID="{A72E950F-DFC9-4338-9391-1B95B8B30C51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6279781-35FE-447C-9EED-1742D9F32F3E}" type="pres">
      <dgm:prSet presAssocID="{A2D750B1-A316-41D8-9363-E17806D8E671}" presName="space" presStyleCnt="0"/>
      <dgm:spPr/>
    </dgm:pt>
    <dgm:pt modelId="{F118CDD5-BA24-4A18-9B2A-18212A6244FE}" type="pres">
      <dgm:prSet presAssocID="{878D3369-55A7-4A9D-A4B2-5B97B43669D3}" presName="composite" presStyleCnt="0"/>
      <dgm:spPr/>
    </dgm:pt>
    <dgm:pt modelId="{A3D690F0-414B-44E4-A35F-5D066763B7EA}" type="pres">
      <dgm:prSet presAssocID="{878D3369-55A7-4A9D-A4B2-5B97B43669D3}" presName="parTx" presStyleLbl="alignNode1" presStyleIdx="1" presStyleCnt="2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D5FEC2BB-FC9C-4AB8-9A6B-241BC79D10A6}" type="pres">
      <dgm:prSet presAssocID="{878D3369-55A7-4A9D-A4B2-5B97B43669D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2A0AFE6-E06E-428C-BE04-31A36EB97ED1}" type="presOf" srcId="{D9C5DD75-7A9E-4FF1-87A0-CF281ADFBF42}" destId="{D5FEC2BB-FC9C-4AB8-9A6B-241BC79D10A6}" srcOrd="0" destOrd="0" presId="urn:microsoft.com/office/officeart/2005/8/layout/hList1"/>
    <dgm:cxn modelId="{457F8FF6-0940-4DEC-B8DD-D5FA89849059}" type="presOf" srcId="{48790144-6400-4524-A8B8-CB26570F0A8E}" destId="{528E20DA-7915-47E1-8952-9E6D5C0EF141}" srcOrd="0" destOrd="1" presId="urn:microsoft.com/office/officeart/2005/8/layout/hList1"/>
    <dgm:cxn modelId="{DFAC8CAE-6F7A-4595-986B-FCDCD933F636}" srcId="{A72E950F-DFC9-4338-9391-1B95B8B30C51}" destId="{93A09103-1C84-4725-944D-2AD169723938}" srcOrd="3" destOrd="0" parTransId="{05D3A79E-D6C8-46D8-873B-422FDAD29762}" sibTransId="{AEEAED31-652B-4AC3-8286-026B589F94CF}"/>
    <dgm:cxn modelId="{7C879211-9512-40A7-8B8C-7118CDF0D770}" type="presOf" srcId="{538369D4-F74F-4F89-82EB-8E441136E7BD}" destId="{C0528D0E-907D-4E98-9E37-ABE36A956FDE}" srcOrd="0" destOrd="0" presId="urn:microsoft.com/office/officeart/2005/8/layout/hList1"/>
    <dgm:cxn modelId="{D8470700-AB07-4EA1-9B71-FC924A50F366}" srcId="{878D3369-55A7-4A9D-A4B2-5B97B43669D3}" destId="{637F3464-F581-4062-ADAD-421D726160A1}" srcOrd="1" destOrd="0" parTransId="{3C5EE905-2437-4D63-BB1D-7FA739C3005F}" sibTransId="{C8921D60-1539-4683-89D5-45B35346A775}"/>
    <dgm:cxn modelId="{3C0C39A4-8AA8-46DB-9D7E-30660E2C6794}" srcId="{878D3369-55A7-4A9D-A4B2-5B97B43669D3}" destId="{C75CBF3D-2C5A-4D1B-B41D-A4E24FA70A54}" srcOrd="2" destOrd="0" parTransId="{DA843096-0BD4-47D5-A2E9-68BD327996B9}" sibTransId="{E0C162A7-92BA-445D-ADD7-A64DCE980C8E}"/>
    <dgm:cxn modelId="{45DA5FB2-8CAF-4A8A-969E-63D72D8A8D06}" srcId="{A72E950F-DFC9-4338-9391-1B95B8B30C51}" destId="{F439E8CC-9EE9-4C88-971B-EE2A41DE496E}" srcOrd="0" destOrd="0" parTransId="{7B6B1CA8-F494-4B82-9DE8-EA2AC9E0CFC8}" sibTransId="{6EA9E77C-2DF8-493B-A34E-3449AD1EDC71}"/>
    <dgm:cxn modelId="{C04A5D0E-7A60-4971-9C9E-3D3A29536065}" srcId="{878D3369-55A7-4A9D-A4B2-5B97B43669D3}" destId="{D9C5DD75-7A9E-4FF1-87A0-CF281ADFBF42}" srcOrd="0" destOrd="0" parTransId="{5F51D5E6-FAC3-4805-ADF4-A433F0C3D66E}" sibTransId="{591ACAFC-27E5-4B5E-8BBB-770DC24C4985}"/>
    <dgm:cxn modelId="{74B65F8D-FF39-483C-94F5-AB7C6B50FB39}" type="presOf" srcId="{637F3464-F581-4062-ADAD-421D726160A1}" destId="{D5FEC2BB-FC9C-4AB8-9A6B-241BC79D10A6}" srcOrd="0" destOrd="1" presId="urn:microsoft.com/office/officeart/2005/8/layout/hList1"/>
    <dgm:cxn modelId="{458556CA-C033-4686-A16D-6DB256894BF9}" srcId="{A72E950F-DFC9-4338-9391-1B95B8B30C51}" destId="{48790144-6400-4524-A8B8-CB26570F0A8E}" srcOrd="1" destOrd="0" parTransId="{74F395A3-B232-40C4-93A5-A3F6F172A9B5}" sibTransId="{2ACC01B8-2D2A-4903-8277-9127293B68C8}"/>
    <dgm:cxn modelId="{67DA02E4-1774-49EB-B996-9972FF2DF8FC}" srcId="{878D3369-55A7-4A9D-A4B2-5B97B43669D3}" destId="{3D9D16EC-05AE-41C7-9C70-E1309D09AF65}" srcOrd="3" destOrd="0" parTransId="{0B65BF11-9A45-4C03-A4D1-EE95B2EFC78E}" sibTransId="{7B83D0D9-6827-4C3F-9F71-FB47B439F0B6}"/>
    <dgm:cxn modelId="{5CBAF36D-8361-4983-B75A-C81516B7F335}" type="presOf" srcId="{3D9D16EC-05AE-41C7-9C70-E1309D09AF65}" destId="{D5FEC2BB-FC9C-4AB8-9A6B-241BC79D10A6}" srcOrd="0" destOrd="3" presId="urn:microsoft.com/office/officeart/2005/8/layout/hList1"/>
    <dgm:cxn modelId="{3888D152-9C34-4F84-89EC-1B9552B6518E}" type="presOf" srcId="{93A09103-1C84-4725-944D-2AD169723938}" destId="{528E20DA-7915-47E1-8952-9E6D5C0EF141}" srcOrd="0" destOrd="3" presId="urn:microsoft.com/office/officeart/2005/8/layout/hList1"/>
    <dgm:cxn modelId="{E6922291-E96C-4E39-A95F-89DE1544685A}" srcId="{538369D4-F74F-4F89-82EB-8E441136E7BD}" destId="{878D3369-55A7-4A9D-A4B2-5B97B43669D3}" srcOrd="1" destOrd="0" parTransId="{2E26DB40-0081-4A1E-AC5B-7150B172B131}" sibTransId="{226B0D79-C21B-4A18-984F-F0B9D8F2C3A8}"/>
    <dgm:cxn modelId="{85EC88D0-245D-4B4D-B712-8B70AE78B1E4}" type="presOf" srcId="{F439E8CC-9EE9-4C88-971B-EE2A41DE496E}" destId="{528E20DA-7915-47E1-8952-9E6D5C0EF141}" srcOrd="0" destOrd="0" presId="urn:microsoft.com/office/officeart/2005/8/layout/hList1"/>
    <dgm:cxn modelId="{C79BE85C-F778-4AAD-8A9E-5C9C29AA0C50}" srcId="{538369D4-F74F-4F89-82EB-8E441136E7BD}" destId="{A72E950F-DFC9-4338-9391-1B95B8B30C51}" srcOrd="0" destOrd="0" parTransId="{F9C1F74B-0F4B-4B40-88E0-811887A55E39}" sibTransId="{A2D750B1-A316-41D8-9363-E17806D8E671}"/>
    <dgm:cxn modelId="{26E39878-E392-4FEB-828A-A9ED4C92E409}" type="presOf" srcId="{C75CBF3D-2C5A-4D1B-B41D-A4E24FA70A54}" destId="{D5FEC2BB-FC9C-4AB8-9A6B-241BC79D10A6}" srcOrd="0" destOrd="2" presId="urn:microsoft.com/office/officeart/2005/8/layout/hList1"/>
    <dgm:cxn modelId="{FA7EC728-3126-4977-99BA-030D0136D943}" type="presOf" srcId="{A72E950F-DFC9-4338-9391-1B95B8B30C51}" destId="{8B85182D-719E-4118-8688-5E94DE4B1736}" srcOrd="0" destOrd="0" presId="urn:microsoft.com/office/officeart/2005/8/layout/hList1"/>
    <dgm:cxn modelId="{3BF49F9A-635A-413C-A9F3-2597D523FEA2}" srcId="{A72E950F-DFC9-4338-9391-1B95B8B30C51}" destId="{0F56832B-E737-4CC4-8DB9-597D20A1FB5E}" srcOrd="2" destOrd="0" parTransId="{BA367528-BB6A-4952-9D80-24AA1DB7E6A3}" sibTransId="{B65ACCA5-6F4A-45CF-A6ED-7012436F7A1A}"/>
    <dgm:cxn modelId="{7DD6397D-59CB-43C0-812B-764CB46FB4F5}" type="presOf" srcId="{0F56832B-E737-4CC4-8DB9-597D20A1FB5E}" destId="{528E20DA-7915-47E1-8952-9E6D5C0EF141}" srcOrd="0" destOrd="2" presId="urn:microsoft.com/office/officeart/2005/8/layout/hList1"/>
    <dgm:cxn modelId="{DD803674-564C-48A0-A919-BA86690FFE7D}" type="presOf" srcId="{878D3369-55A7-4A9D-A4B2-5B97B43669D3}" destId="{A3D690F0-414B-44E4-A35F-5D066763B7EA}" srcOrd="0" destOrd="0" presId="urn:microsoft.com/office/officeart/2005/8/layout/hList1"/>
    <dgm:cxn modelId="{8E6B1D0E-DB0B-4AB8-A6F2-65A4A27394A2}" type="presParOf" srcId="{C0528D0E-907D-4E98-9E37-ABE36A956FDE}" destId="{E75891D1-DB43-4BAD-AAC2-11615788BA38}" srcOrd="0" destOrd="0" presId="urn:microsoft.com/office/officeart/2005/8/layout/hList1"/>
    <dgm:cxn modelId="{2A7A6749-2394-4A29-B112-463E75BCE777}" type="presParOf" srcId="{E75891D1-DB43-4BAD-AAC2-11615788BA38}" destId="{8B85182D-719E-4118-8688-5E94DE4B1736}" srcOrd="0" destOrd="0" presId="urn:microsoft.com/office/officeart/2005/8/layout/hList1"/>
    <dgm:cxn modelId="{2D49EE44-1CCE-462A-80F7-112ACAF36BF0}" type="presParOf" srcId="{E75891D1-DB43-4BAD-AAC2-11615788BA38}" destId="{528E20DA-7915-47E1-8952-9E6D5C0EF141}" srcOrd="1" destOrd="0" presId="urn:microsoft.com/office/officeart/2005/8/layout/hList1"/>
    <dgm:cxn modelId="{003168EB-EEB7-4450-9795-84044D2DFFB9}" type="presParOf" srcId="{C0528D0E-907D-4E98-9E37-ABE36A956FDE}" destId="{B6279781-35FE-447C-9EED-1742D9F32F3E}" srcOrd="1" destOrd="0" presId="urn:microsoft.com/office/officeart/2005/8/layout/hList1"/>
    <dgm:cxn modelId="{783E30BF-932F-40C0-99F2-F9494A418744}" type="presParOf" srcId="{C0528D0E-907D-4E98-9E37-ABE36A956FDE}" destId="{F118CDD5-BA24-4A18-9B2A-18212A6244FE}" srcOrd="2" destOrd="0" presId="urn:microsoft.com/office/officeart/2005/8/layout/hList1"/>
    <dgm:cxn modelId="{E8471F6C-2037-4806-AED8-2E2EDA27D017}" type="presParOf" srcId="{F118CDD5-BA24-4A18-9B2A-18212A6244FE}" destId="{A3D690F0-414B-44E4-A35F-5D066763B7EA}" srcOrd="0" destOrd="0" presId="urn:microsoft.com/office/officeart/2005/8/layout/hList1"/>
    <dgm:cxn modelId="{DE882F5C-2E10-48AB-ACDE-34D6B8895B59}" type="presParOf" srcId="{F118CDD5-BA24-4A18-9B2A-18212A6244FE}" destId="{D5FEC2BB-FC9C-4AB8-9A6B-241BC79D10A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0793C-6AFC-409D-8862-FE4B42F50998}">
      <dsp:nvSpPr>
        <dsp:cNvPr id="0" name=""/>
        <dsp:cNvSpPr/>
      </dsp:nvSpPr>
      <dsp:spPr>
        <a:xfrm>
          <a:off x="144512" y="556"/>
          <a:ext cx="2765226" cy="16591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Bezrobotni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zarejestrowani w urzędzie, do czasu osiągnięcia wieku emerytalnego </a:t>
          </a:r>
          <a:endParaRPr lang="pl-PL" sz="1200" kern="1200" dirty="0"/>
        </a:p>
      </dsp:txBody>
      <dsp:txXfrm>
        <a:off x="144512" y="556"/>
        <a:ext cx="2765226" cy="1659135"/>
      </dsp:txXfrm>
    </dsp:sp>
    <dsp:sp modelId="{1D0DF7F8-7020-45B7-AD99-03A631544EAB}">
      <dsp:nvSpPr>
        <dsp:cNvPr id="0" name=""/>
        <dsp:cNvSpPr/>
      </dsp:nvSpPr>
      <dsp:spPr>
        <a:xfrm>
          <a:off x="3186261" y="556"/>
          <a:ext cx="2765226" cy="16591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Studenci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ostatniego roku studiów pierwszego i drugiego stopnia, jednolitych studiów magisterskich </a:t>
          </a:r>
          <a:endParaRPr lang="pl-PL" sz="1200" kern="1200" dirty="0"/>
        </a:p>
      </dsp:txBody>
      <dsp:txXfrm>
        <a:off x="3186261" y="556"/>
        <a:ext cx="2765226" cy="1659135"/>
      </dsp:txXfrm>
    </dsp:sp>
    <dsp:sp modelId="{EA6DD440-44F1-493D-9F28-F02AC85D9386}">
      <dsp:nvSpPr>
        <dsp:cNvPr id="0" name=""/>
        <dsp:cNvSpPr/>
      </dsp:nvSpPr>
      <dsp:spPr>
        <a:xfrm>
          <a:off x="144512" y="1936215"/>
          <a:ext cx="2765226" cy="2127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Absolwenci</a:t>
          </a:r>
          <a:r>
            <a:rPr lang="pl-PL" sz="2100" kern="1200" dirty="0" smtClean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poszukujący pracy, do 4 lat od ukończenia szkoły lub uzyskania tytułu zawodowego</a:t>
          </a:r>
          <a:endParaRPr lang="pl-PL" sz="1200" kern="1200" dirty="0"/>
        </a:p>
      </dsp:txBody>
      <dsp:txXfrm>
        <a:off x="144512" y="1936215"/>
        <a:ext cx="2765226" cy="2127227"/>
      </dsp:txXfrm>
    </dsp:sp>
    <dsp:sp modelId="{BBCA1B3E-F1F5-4681-AD58-5A935BD2B5A4}">
      <dsp:nvSpPr>
        <dsp:cNvPr id="0" name=""/>
        <dsp:cNvSpPr/>
      </dsp:nvSpPr>
      <dsp:spPr>
        <a:xfrm>
          <a:off x="3186261" y="1946725"/>
          <a:ext cx="2765226" cy="2106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Opiekunowie osób niepełnosprawnych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członkowie rodziny opiekujący się dzieckiem z orzeczeniem o niepełnosprawności lub osobą niepełnosprawną, niepobierający świadczenia pielęgnacyjnego lub zasiłku opiekuńczego</a:t>
          </a:r>
          <a:endParaRPr lang="pl-PL" sz="1200" kern="1200" dirty="0"/>
        </a:p>
      </dsp:txBody>
      <dsp:txXfrm>
        <a:off x="3186261" y="1946725"/>
        <a:ext cx="2765226" cy="210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0793C-6AFC-409D-8862-FE4B42F50998}">
      <dsp:nvSpPr>
        <dsp:cNvPr id="0" name=""/>
        <dsp:cNvSpPr/>
      </dsp:nvSpPr>
      <dsp:spPr>
        <a:xfrm>
          <a:off x="144512" y="556"/>
          <a:ext cx="2765226" cy="16591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Podmioty, którym udzielono pożyczki na podjęcie działalności gospodarczej</a:t>
          </a:r>
          <a:endParaRPr lang="pl-PL" sz="1400" kern="1200" dirty="0"/>
        </a:p>
      </dsp:txBody>
      <dsp:txXfrm>
        <a:off x="144512" y="556"/>
        <a:ext cx="2765226" cy="1659135"/>
      </dsp:txXfrm>
    </dsp:sp>
    <dsp:sp modelId="{1D0DF7F8-7020-45B7-AD99-03A631544EAB}">
      <dsp:nvSpPr>
        <dsp:cNvPr id="0" name=""/>
        <dsp:cNvSpPr/>
      </dsp:nvSpPr>
      <dsp:spPr>
        <a:xfrm>
          <a:off x="3186261" y="556"/>
          <a:ext cx="2765226" cy="16591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Niepubliczne przedszkola i szkoły</a:t>
          </a:r>
          <a:endParaRPr lang="pl-PL" sz="1400" kern="1200" dirty="0"/>
        </a:p>
      </dsp:txBody>
      <dsp:txXfrm>
        <a:off x="3186261" y="556"/>
        <a:ext cx="2765226" cy="1659135"/>
      </dsp:txXfrm>
    </dsp:sp>
    <dsp:sp modelId="{EA6DD440-44F1-493D-9F28-F02AC85D9386}">
      <dsp:nvSpPr>
        <dsp:cNvPr id="0" name=""/>
        <dsp:cNvSpPr/>
      </dsp:nvSpPr>
      <dsp:spPr>
        <a:xfrm>
          <a:off x="144512" y="1936215"/>
          <a:ext cx="2765226" cy="2127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Osoby fizyczne, osoby prawne lub jednostki organizacyjne nieposiadające osobowości prawnej, zamieszkujące lub mające siedzibę na terytorium Rzeczypospolitej Polskiej, producenci rolni</a:t>
          </a:r>
          <a:endParaRPr lang="pl-PL" sz="1400" kern="1200" dirty="0"/>
        </a:p>
      </dsp:txBody>
      <dsp:txXfrm>
        <a:off x="144512" y="1936215"/>
        <a:ext cx="2765226" cy="2127227"/>
      </dsp:txXfrm>
    </dsp:sp>
    <dsp:sp modelId="{BBCA1B3E-F1F5-4681-AD58-5A935BD2B5A4}">
      <dsp:nvSpPr>
        <dsp:cNvPr id="0" name=""/>
        <dsp:cNvSpPr/>
      </dsp:nvSpPr>
      <dsp:spPr>
        <a:xfrm>
          <a:off x="3186261" y="1946725"/>
          <a:ext cx="2765226" cy="2106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Żłobki lub kluby dziecięce, podmioty świadczące usługi rehabilitacyjne</a:t>
          </a:r>
          <a:endParaRPr lang="pl-PL" sz="1400" kern="1200" dirty="0"/>
        </a:p>
      </dsp:txBody>
      <dsp:txXfrm>
        <a:off x="3186261" y="1946725"/>
        <a:ext cx="2765226" cy="210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5182D-719E-4118-8688-5E94DE4B1736}">
      <dsp:nvSpPr>
        <dsp:cNvPr id="0" name=""/>
        <dsp:cNvSpPr/>
      </dsp:nvSpPr>
      <dsp:spPr>
        <a:xfrm>
          <a:off x="41" y="409491"/>
          <a:ext cx="3938283" cy="1561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Umorzenie preferencyjne</a:t>
          </a:r>
          <a:endParaRPr lang="pl-PL" sz="2800" kern="1200" dirty="0"/>
        </a:p>
      </dsp:txBody>
      <dsp:txXfrm>
        <a:off x="76245" y="485695"/>
        <a:ext cx="3785875" cy="1408638"/>
      </dsp:txXfrm>
    </dsp:sp>
    <dsp:sp modelId="{528E20DA-7915-47E1-8952-9E6D5C0EF141}">
      <dsp:nvSpPr>
        <dsp:cNvPr id="0" name=""/>
        <dsp:cNvSpPr/>
      </dsp:nvSpPr>
      <dsp:spPr>
        <a:xfrm>
          <a:off x="41" y="1970537"/>
          <a:ext cx="3938283" cy="2613239"/>
        </a:xfrm>
        <a:prstGeom prst="rect">
          <a:avLst/>
        </a:prstGeom>
        <a:noFill/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>
              <a:solidFill>
                <a:srgbClr val="0B0C0D"/>
              </a:solidFill>
            </a:rPr>
            <a:t>Dla pożyczkobiorców, którzy skorzystali z obu pożyczek</a:t>
          </a:r>
          <a:endParaRPr lang="pl-PL" sz="1600" kern="1200" dirty="0">
            <a:solidFill>
              <a:srgbClr val="0B0C0D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>
              <a:solidFill>
                <a:srgbClr val="0B0C0D"/>
              </a:solidFill>
            </a:rPr>
            <a:t>Warunki: konieczność utrzymania miejsca pracy przez okres co najmniej 12 miesięcy, zatrudnienia pracownika na pełen etat, brak zaległości w spłacie pożyczki</a:t>
          </a:r>
          <a:endParaRPr lang="pl-PL" sz="1600" kern="1200" dirty="0">
            <a:solidFill>
              <a:srgbClr val="0B0C0D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>
              <a:solidFill>
                <a:srgbClr val="0B0C0D"/>
              </a:solidFill>
            </a:rPr>
            <a:t>II etap: decyzja o umorzeniu podejmowana jest przez  </a:t>
          </a:r>
          <a:r>
            <a:rPr lang="pl-PL" sz="1600" kern="1200" dirty="0" err="1" smtClean="0">
              <a:solidFill>
                <a:srgbClr val="0B0C0D"/>
              </a:solidFill>
            </a:rPr>
            <a:t>MRPiPS</a:t>
          </a:r>
          <a:r>
            <a:rPr lang="pl-PL" sz="1600" kern="1200" dirty="0" smtClean="0">
              <a:solidFill>
                <a:srgbClr val="0B0C0D"/>
              </a:solidFill>
            </a:rPr>
            <a:t> i wymaga zaopiniowania przez BGK oraz pośrednika finansowego</a:t>
          </a:r>
          <a:endParaRPr lang="pl-PL" sz="1600" kern="1200" dirty="0">
            <a:solidFill>
              <a:srgbClr val="0B0C0D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800" kern="1200" dirty="0"/>
        </a:p>
      </dsp:txBody>
      <dsp:txXfrm>
        <a:off x="41" y="1970537"/>
        <a:ext cx="3938283" cy="2613239"/>
      </dsp:txXfrm>
    </dsp:sp>
    <dsp:sp modelId="{A3D690F0-414B-44E4-A35F-5D066763B7EA}">
      <dsp:nvSpPr>
        <dsp:cNvPr id="0" name=""/>
        <dsp:cNvSpPr/>
      </dsp:nvSpPr>
      <dsp:spPr>
        <a:xfrm>
          <a:off x="4489683" y="409491"/>
          <a:ext cx="3938283" cy="1561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Umorzenie z tytułu trudnej sytuacji życiowej</a:t>
          </a:r>
          <a:endParaRPr lang="pl-PL" sz="2800" kern="1200" dirty="0"/>
        </a:p>
      </dsp:txBody>
      <dsp:txXfrm>
        <a:off x="4565887" y="485695"/>
        <a:ext cx="3785875" cy="1408638"/>
      </dsp:txXfrm>
    </dsp:sp>
    <dsp:sp modelId="{D5FEC2BB-FC9C-4AB8-9A6B-241BC79D10A6}">
      <dsp:nvSpPr>
        <dsp:cNvPr id="0" name=""/>
        <dsp:cNvSpPr/>
      </dsp:nvSpPr>
      <dsp:spPr>
        <a:xfrm>
          <a:off x="4489683" y="1970537"/>
          <a:ext cx="3938283" cy="2613239"/>
        </a:xfrm>
        <a:prstGeom prst="rect">
          <a:avLst/>
        </a:prstGeom>
        <a:noFill/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>
              <a:solidFill>
                <a:srgbClr val="0B0C0D"/>
              </a:solidFill>
            </a:rPr>
            <a:t>Dla pożyczkobiorców, którzy znaleźli się w trudnej sytuacji życiowej i nie są w stanie spłacać swoich zobowiązań</a:t>
          </a:r>
          <a:endParaRPr lang="pl-PL" sz="1600" kern="1200" dirty="0">
            <a:solidFill>
              <a:srgbClr val="0B0C0D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>
              <a:solidFill>
                <a:srgbClr val="0B0C0D"/>
              </a:solidFill>
            </a:rPr>
            <a:t>Podstawa prawna - art. 56 oraz art. 57 ustawy o finansach publicznych</a:t>
          </a:r>
          <a:endParaRPr lang="pl-PL" sz="1600" kern="1200" dirty="0">
            <a:solidFill>
              <a:srgbClr val="0B0C0D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>
              <a:solidFill>
                <a:srgbClr val="0B0C0D"/>
              </a:solidFill>
            </a:rPr>
            <a:t>Decyzja w sprawie umorzenia podejmowana jest przez </a:t>
          </a:r>
          <a:r>
            <a:rPr lang="pl-PL" sz="1600" kern="1200" dirty="0" err="1" smtClean="0">
              <a:solidFill>
                <a:srgbClr val="0B0C0D"/>
              </a:solidFill>
            </a:rPr>
            <a:t>MRPiPS</a:t>
          </a:r>
          <a:r>
            <a:rPr lang="pl-PL" sz="1600" kern="1200" dirty="0" smtClean="0">
              <a:solidFill>
                <a:srgbClr val="0B0C0D"/>
              </a:solidFill>
            </a:rPr>
            <a:t> i wymaga zaopiniowania wniosku przez BGK oraz pośrednika finansowego</a:t>
          </a:r>
          <a:endParaRPr lang="pl-PL" sz="1600" kern="1200" dirty="0">
            <a:solidFill>
              <a:srgbClr val="0B0C0D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2000" kern="1200" dirty="0"/>
        </a:p>
      </dsp:txBody>
      <dsp:txXfrm>
        <a:off x="4489683" y="1970537"/>
        <a:ext cx="3938283" cy="2613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4738E-C944-47AE-A9B2-85CDE78A5404}" type="datetimeFigureOut">
              <a:rPr lang="pl-PL" smtClean="0"/>
              <a:t>2019-10-16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37363-3F21-413C-B83F-9D91EF0807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1136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8FFED-962C-404B-820A-99CD369FBFFA}" type="datetimeFigureOut">
              <a:rPr lang="pl-PL" smtClean="0"/>
              <a:t>2019-10-16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7DA46-9251-4AF1-A91B-1D135BB132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4350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7DA46-9251-4AF1-A91B-1D135BB132C6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2156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7DA46-9251-4AF1-A91B-1D135BB132C6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6003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7DA46-9251-4AF1-A91B-1D135BB132C6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0440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7DA46-9251-4AF1-A91B-1D135BB132C6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6379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7DA46-9251-4AF1-A91B-1D135BB132C6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7278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7DA46-9251-4AF1-A91B-1D135BB132C6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7092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7DA46-9251-4AF1-A91B-1D135BB132C6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664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7DA46-9251-4AF1-A91B-1D135BB132C6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9287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7DA46-9251-4AF1-A91B-1D135BB132C6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0208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7DA46-9251-4AF1-A91B-1D135BB132C6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13619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7DA46-9251-4AF1-A91B-1D135BB132C6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0724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7DA46-9251-4AF1-A91B-1D135BB132C6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73996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7DA46-9251-4AF1-A91B-1D135BB132C6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15671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7DA46-9251-4AF1-A91B-1D135BB132C6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8215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7DA46-9251-4AF1-A91B-1D135BB132C6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4770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7DA46-9251-4AF1-A91B-1D135BB132C6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2624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7DA46-9251-4AF1-A91B-1D135BB132C6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0551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7DA46-9251-4AF1-A91B-1D135BB132C6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9769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7DA46-9251-4AF1-A91B-1D135BB132C6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3488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7DA46-9251-4AF1-A91B-1D135BB132C6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4003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7DA46-9251-4AF1-A91B-1D135BB132C6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1306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57200" y="3082925"/>
            <a:ext cx="5384800" cy="1470025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7200" y="4787900"/>
            <a:ext cx="5384800" cy="1168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140450"/>
            <a:ext cx="538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F574D15-CBB2-4A03-B16F-E31268254FD3}" type="datetimeFigureOut">
              <a:rPr lang="pl-PL" smtClean="0"/>
              <a:t>2019-10-16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266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862" y="6517627"/>
            <a:ext cx="1914276" cy="24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7552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219" cy="7780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6500"/>
            <a:ext cx="7162219" cy="4919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TextBox 9"/>
          <p:cNvSpPr txBox="1"/>
          <p:nvPr/>
        </p:nvSpPr>
        <p:spPr>
          <a:xfrm>
            <a:off x="8857988" y="6666886"/>
            <a:ext cx="190500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53E389-1311-4796-9190-1F74A8EADEA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pic>
        <p:nvPicPr>
          <p:cNvPr id="6" name="Obraz 5" descr="znak PBR-150dpi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1317"/>
            <a:ext cx="1908174" cy="35938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919" y="94172"/>
            <a:ext cx="1936424" cy="58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3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7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CF002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F002B"/>
        </a:buClr>
        <a:buFont typeface="Wingdings" charset="2"/>
        <a:buChar char="§"/>
        <a:defRPr sz="3200" kern="1200">
          <a:solidFill>
            <a:srgbClr val="636B7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–"/>
        <a:defRPr sz="2800" kern="1200">
          <a:solidFill>
            <a:srgbClr val="636B7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•"/>
        <a:defRPr sz="2400" kern="1200">
          <a:solidFill>
            <a:srgbClr val="636B7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–"/>
        <a:defRPr sz="2000" kern="1200">
          <a:solidFill>
            <a:srgbClr val="636B7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»"/>
        <a:defRPr sz="2000" kern="1200">
          <a:solidFill>
            <a:srgbClr val="636B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5.wmf"/><Relationship Id="rId3" Type="http://schemas.openxmlformats.org/officeDocument/2006/relationships/image" Target="../media/image12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3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2.png"/><Relationship Id="rId4" Type="http://schemas.openxmlformats.org/officeDocument/2006/relationships/diagramData" Target="../diagrams/data2.xml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5.wmf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5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4.png"/><Relationship Id="rId4" Type="http://schemas.openxmlformats.org/officeDocument/2006/relationships/diagramData" Target="../diagrams/data1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Mariusz\Desktop\foto ARR\IMAG0291.jpg"/>
          <p:cNvPicPr/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5" t="3" r="645" b="13798"/>
          <a:stretch/>
        </p:blipFill>
        <p:spPr bwMode="auto">
          <a:xfrm>
            <a:off x="1652954" y="-11761"/>
            <a:ext cx="5616731" cy="6869759"/>
          </a:xfrm>
          <a:prstGeom prst="rect">
            <a:avLst/>
          </a:prstGeom>
          <a:noFill/>
          <a:extLst/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816CC3A1-CCCA-424C-993E-2956DB55E325}"/>
              </a:ext>
            </a:extLst>
          </p:cNvPr>
          <p:cNvSpPr/>
          <p:nvPr/>
        </p:nvSpPr>
        <p:spPr>
          <a:xfrm>
            <a:off x="-6294" y="-11760"/>
            <a:ext cx="1568570" cy="6869760"/>
          </a:xfrm>
          <a:prstGeom prst="rect">
            <a:avLst/>
          </a:prstGeom>
          <a:gradFill flip="none" rotWithShape="1">
            <a:gsLst>
              <a:gs pos="0">
                <a:srgbClr val="D72B4F"/>
              </a:gs>
              <a:gs pos="100000">
                <a:srgbClr val="CF002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upa 7"/>
          <p:cNvGrpSpPr/>
          <p:nvPr/>
        </p:nvGrpSpPr>
        <p:grpSpPr>
          <a:xfrm>
            <a:off x="6368875" y="10633"/>
            <a:ext cx="2775125" cy="6847367"/>
            <a:chOff x="8839199" y="-10759"/>
            <a:chExt cx="3352797" cy="6874137"/>
          </a:xfrm>
          <a:solidFill>
            <a:schemeClr val="bg1">
              <a:lumMod val="85000"/>
            </a:schemeClr>
          </a:solidFill>
        </p:grpSpPr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xmlns="" id="{816CC3A1-CCCA-424C-993E-2956DB55E325}"/>
                </a:ext>
              </a:extLst>
            </p:cNvPr>
            <p:cNvSpPr/>
            <p:nvPr/>
          </p:nvSpPr>
          <p:spPr>
            <a:xfrm rot="10800000">
              <a:off x="9815837" y="-10759"/>
              <a:ext cx="2376159" cy="6874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13">
              <a:extLst>
                <a:ext uri="{FF2B5EF4-FFF2-40B4-BE49-F238E27FC236}">
                  <a16:creationId xmlns:a16="http://schemas.microsoft.com/office/drawing/2014/main" xmlns="" id="{26E9A5B6-2378-41CB-A46C-720D9A3C7A0A}"/>
                </a:ext>
              </a:extLst>
            </p:cNvPr>
            <p:cNvSpPr/>
            <p:nvPr/>
          </p:nvSpPr>
          <p:spPr>
            <a:xfrm rot="10800000">
              <a:off x="8839199" y="-10759"/>
              <a:ext cx="2300917" cy="6874137"/>
            </a:xfrm>
            <a:prstGeom prst="parallelogram">
              <a:avLst>
                <a:gd name="adj" fmla="val 366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Parallelogram 13">
            <a:extLst>
              <a:ext uri="{FF2B5EF4-FFF2-40B4-BE49-F238E27FC236}">
                <a16:creationId xmlns:a16="http://schemas.microsoft.com/office/drawing/2014/main" xmlns="" id="{26E9A5B6-2378-41CB-A46C-720D9A3C7A0A}"/>
              </a:ext>
            </a:extLst>
          </p:cNvPr>
          <p:cNvSpPr/>
          <p:nvPr/>
        </p:nvSpPr>
        <p:spPr>
          <a:xfrm>
            <a:off x="12392" y="-11760"/>
            <a:ext cx="2546170" cy="6869760"/>
          </a:xfrm>
          <a:prstGeom prst="parallelogram">
            <a:avLst>
              <a:gd name="adj" fmla="val 3660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0EF9BFCC-A8F4-47F9-BC91-40158317E642}"/>
              </a:ext>
            </a:extLst>
          </p:cNvPr>
          <p:cNvSpPr/>
          <p:nvPr/>
        </p:nvSpPr>
        <p:spPr>
          <a:xfrm>
            <a:off x="723015" y="2704011"/>
            <a:ext cx="4458488" cy="2484677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rostokąt 11"/>
          <p:cNvSpPr/>
          <p:nvPr/>
        </p:nvSpPr>
        <p:spPr>
          <a:xfrm>
            <a:off x="1156368" y="3434316"/>
            <a:ext cx="3816101" cy="95895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i="1" dirty="0" smtClean="0"/>
              <a:t>Pierwszy </a:t>
            </a:r>
            <a:r>
              <a:rPr lang="pl-PL" sz="2400" i="1" dirty="0" smtClean="0"/>
              <a:t>biznes – Wsparcie w starcie II</a:t>
            </a:r>
          </a:p>
          <a:p>
            <a:pPr algn="ctr"/>
            <a:endParaRPr lang="pl-PL" sz="38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74904" y="6190488"/>
            <a:ext cx="3959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Starachowice </a:t>
            </a:r>
            <a:r>
              <a:rPr lang="pl-PL" dirty="0" smtClean="0">
                <a:solidFill>
                  <a:schemeClr val="bg1"/>
                </a:solidFill>
              </a:rPr>
              <a:t>22-10-2019r</a:t>
            </a:r>
            <a:r>
              <a:rPr lang="pl-PL" dirty="0" smtClean="0">
                <a:solidFill>
                  <a:schemeClr val="bg1"/>
                </a:solidFill>
              </a:rPr>
              <a:t>.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15" name="Picture 3" descr="C:\Users\Mariusz\Desktop\logo farr1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086" y="5615235"/>
            <a:ext cx="1776570" cy="94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47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4978" y="386132"/>
            <a:ext cx="7162219" cy="778098"/>
          </a:xfrm>
        </p:spPr>
        <p:txBody>
          <a:bodyPr>
            <a:normAutofit fontScale="90000"/>
          </a:bodyPr>
          <a:lstStyle/>
          <a:p>
            <a:r>
              <a:rPr 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Pożyczka na założenie </a:t>
            </a:r>
            <a:r>
              <a:rPr lang="pl-PL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firmy</a:t>
            </a:r>
            <a:br>
              <a:rPr lang="pl-PL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Warunki ubiegania się o pożyczkę</a:t>
            </a:r>
            <a:endParaRPr lang="pl-PL" sz="3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80227"/>
            <a:ext cx="8136261" cy="47617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400" b="1" dirty="0" smtClean="0">
                <a:solidFill>
                  <a:srgbClr val="0B0C0D"/>
                </a:solidFill>
              </a:rPr>
              <a:t>Ubiegając się o pożyczkę na założenie firmy wnioskodawca musi spełnić warunki:</a:t>
            </a:r>
            <a:endParaRPr lang="pl-PL" sz="2400" b="1" dirty="0">
              <a:solidFill>
                <a:srgbClr val="0B0C0D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rgbClr val="0B0C0D"/>
                </a:solidFill>
              </a:rPr>
              <a:t>Nie </a:t>
            </a:r>
            <a:r>
              <a:rPr lang="pl-PL" sz="2000" dirty="0" smtClean="0">
                <a:solidFill>
                  <a:srgbClr val="0B0C0D"/>
                </a:solidFill>
              </a:rPr>
              <a:t>może </a:t>
            </a:r>
            <a:r>
              <a:rPr lang="pl-PL" sz="2000" dirty="0">
                <a:solidFill>
                  <a:srgbClr val="0B0C0D"/>
                </a:solidFill>
              </a:rPr>
              <a:t>być zatrudniony na umowę o pracę ani wykonywać żadnej innej pracy zarobkowej na podstawie umowy cywilnoprawnej, w tym umowy zlecenie, umowy o </a:t>
            </a:r>
            <a:r>
              <a:rPr lang="pl-PL" sz="2000" dirty="0" smtClean="0">
                <a:solidFill>
                  <a:srgbClr val="0B0C0D"/>
                </a:solidFill>
              </a:rPr>
              <a:t>dzieło – od momentu złożenia wniosku o pożyczkę do założenia działalności.</a:t>
            </a:r>
            <a:endParaRPr lang="pl-PL" sz="2000" dirty="0">
              <a:solidFill>
                <a:srgbClr val="0B0C0D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rgbClr val="0B0C0D"/>
                </a:solidFill>
              </a:rPr>
              <a:t>Jeśli nie </a:t>
            </a:r>
            <a:r>
              <a:rPr lang="pl-PL" sz="2000" dirty="0" smtClean="0">
                <a:solidFill>
                  <a:srgbClr val="0B0C0D"/>
                </a:solidFill>
              </a:rPr>
              <a:t>jest </a:t>
            </a:r>
            <a:r>
              <a:rPr lang="pl-PL" sz="2000" dirty="0">
                <a:solidFill>
                  <a:srgbClr val="0B0C0D"/>
                </a:solidFill>
              </a:rPr>
              <a:t>studentem lub absolwentem </a:t>
            </a:r>
            <a:r>
              <a:rPr lang="pl-PL" sz="2000" dirty="0" smtClean="0">
                <a:solidFill>
                  <a:srgbClr val="0B0C0D"/>
                </a:solidFill>
              </a:rPr>
              <a:t>musi </a:t>
            </a:r>
            <a:r>
              <a:rPr lang="pl-PL" sz="2000" dirty="0">
                <a:solidFill>
                  <a:srgbClr val="0B0C0D"/>
                </a:solidFill>
              </a:rPr>
              <a:t>być zarejestrowany w urzędzie pracy jako osoba bezrobotna lub posiadać status opiekuna osoby </a:t>
            </a:r>
            <a:r>
              <a:rPr lang="pl-PL" sz="2000" dirty="0" smtClean="0">
                <a:solidFill>
                  <a:srgbClr val="0B0C0D"/>
                </a:solidFill>
              </a:rPr>
              <a:t>niepełnosprawnej.</a:t>
            </a:r>
            <a:endParaRPr lang="pl-PL" sz="2000" dirty="0">
              <a:solidFill>
                <a:srgbClr val="0B0C0D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rgbClr val="0B0C0D"/>
                </a:solidFill>
              </a:rPr>
              <a:t>W okresie ostatnich 12 miesięcy od złożenia wniosku nie może prowadzić innej działalności gospodarczej.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rgbClr val="0B0C0D"/>
                </a:solidFill>
              </a:rPr>
              <a:t>Nie może otrzymać wsparcia z innych środków publicznych przeznaczonych na ten sam cel.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rgbClr val="0B0C0D"/>
                </a:solidFill>
              </a:rPr>
              <a:t>Osoba ubiegająca się o pożyczkę nie może przekroczyć wieku emerytalnego.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71" y="163387"/>
            <a:ext cx="996967" cy="913885"/>
          </a:xfrm>
          <a:prstGeom prst="rect">
            <a:avLst/>
          </a:prstGeom>
        </p:spPr>
      </p:pic>
      <p:pic>
        <p:nvPicPr>
          <p:cNvPr id="6" name="Picture 3" descr="C:\Users\Mariusz\Desktop\logo farr1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706" y="5860009"/>
            <a:ext cx="1311125" cy="6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62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1242" y="231280"/>
            <a:ext cx="7162219" cy="778098"/>
          </a:xfrm>
        </p:spPr>
        <p:txBody>
          <a:bodyPr>
            <a:noAutofit/>
          </a:bodyPr>
          <a:lstStyle/>
          <a:p>
            <a:r>
              <a:rPr 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Pożyczka na założenie </a:t>
            </a:r>
            <a:r>
              <a:rPr lang="pl-PL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firmy</a:t>
            </a:r>
            <a:br>
              <a:rPr lang="pl-PL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Obowiązki pożyczkobiorców po uzyskaniu pożyczki</a:t>
            </a:r>
            <a:endParaRPr lang="pl-PL" sz="3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389517"/>
            <a:ext cx="8136261" cy="39077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 smtClean="0">
                <a:solidFill>
                  <a:srgbClr val="0B0C0D"/>
                </a:solidFill>
              </a:rPr>
              <a:t>Po podpisaniu umowy pożyczkobiorca zobowiązany jest do:</a:t>
            </a:r>
            <a:endParaRPr lang="pl-PL" sz="2400" b="1" dirty="0">
              <a:solidFill>
                <a:srgbClr val="0B0C0D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rgbClr val="0B0C0D"/>
                </a:solidFill>
              </a:rPr>
              <a:t>Wydatkowania środków pożyczki zgodnie z przyjętym harmonogramem.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rgbClr val="0B0C0D"/>
                </a:solidFill>
              </a:rPr>
              <a:t>Przedłożenia pośrednikowi finansowemu rozliczenia pożyczki w terminie </a:t>
            </a:r>
            <a:r>
              <a:rPr lang="pl-PL" sz="2000" dirty="0" smtClean="0">
                <a:solidFill>
                  <a:srgbClr val="FF0000"/>
                </a:solidFill>
              </a:rPr>
              <a:t>30 </a:t>
            </a:r>
            <a:r>
              <a:rPr lang="pl-PL" sz="2000" dirty="0">
                <a:solidFill>
                  <a:srgbClr val="FF0000"/>
                </a:solidFill>
              </a:rPr>
              <a:t>dni od daty poniesienia ostatniego wydatku </a:t>
            </a:r>
            <a:r>
              <a:rPr lang="pl-PL" sz="2000" dirty="0">
                <a:solidFill>
                  <a:srgbClr val="0B0C0D"/>
                </a:solidFill>
              </a:rPr>
              <a:t>ze środków </a:t>
            </a:r>
            <a:r>
              <a:rPr lang="pl-PL" sz="2000" dirty="0" smtClean="0">
                <a:solidFill>
                  <a:srgbClr val="0B0C0D"/>
                </a:solidFill>
              </a:rPr>
              <a:t>pożyczki, </a:t>
            </a:r>
            <a:r>
              <a:rPr lang="pl-PL" sz="2000" dirty="0">
                <a:solidFill>
                  <a:srgbClr val="0B0C0D"/>
                </a:solidFill>
              </a:rPr>
              <a:t>jednak nie później niż w terminie </a:t>
            </a:r>
            <a:r>
              <a:rPr lang="pl-PL" sz="2000" dirty="0">
                <a:solidFill>
                  <a:srgbClr val="FF0000"/>
                </a:solidFill>
              </a:rPr>
              <a:t>7 miesięcy od </a:t>
            </a:r>
            <a:r>
              <a:rPr lang="pl-PL" sz="2000" dirty="0" smtClean="0">
                <a:solidFill>
                  <a:srgbClr val="FF0000"/>
                </a:solidFill>
              </a:rPr>
              <a:t>dnia podpisania </a:t>
            </a:r>
            <a:r>
              <a:rPr lang="pl-PL" sz="2000" dirty="0">
                <a:solidFill>
                  <a:srgbClr val="FF0000"/>
                </a:solidFill>
              </a:rPr>
              <a:t>umowy</a:t>
            </a:r>
            <a:r>
              <a:rPr lang="pl-PL" sz="2000" dirty="0" smtClean="0">
                <a:solidFill>
                  <a:srgbClr val="0B0C0D"/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rgbClr val="0B0C0D"/>
                </a:solidFill>
              </a:rPr>
              <a:t>W uzasadnionych przypadkach, za zgoda pośrednika, możliwość przedłużenia rozliczeni o 3 miesiące.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rgbClr val="0B0C0D"/>
                </a:solidFill>
              </a:rPr>
              <a:t>Przedstawienia pośrednikowi finansowemu wraz z rozliczeniem pożyczki faktur lub równoważnych dokumentów księgowych potwierdzających zakup danych towarów lub usług. </a:t>
            </a:r>
            <a:endParaRPr lang="pl-PL" sz="2000" dirty="0">
              <a:solidFill>
                <a:srgbClr val="0B0C0D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71" y="163387"/>
            <a:ext cx="996967" cy="913885"/>
          </a:xfrm>
          <a:prstGeom prst="rect">
            <a:avLst/>
          </a:prstGeom>
        </p:spPr>
      </p:pic>
      <p:pic>
        <p:nvPicPr>
          <p:cNvPr id="6" name="Picture 3" descr="C:\Users\Mariusz\Desktop\logo farr1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37" y="5851216"/>
            <a:ext cx="1311125" cy="6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5390" y="443242"/>
            <a:ext cx="7162219" cy="778098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Pożyczka na utworzenie miejsca pracy </a:t>
            </a:r>
            <a:br>
              <a:rPr lang="pl-PL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Dla kogo?</a:t>
            </a:r>
            <a:endParaRPr lang="pl-PL" i="1" dirty="0"/>
          </a:p>
        </p:txBody>
      </p:sp>
      <p:sp>
        <p:nvSpPr>
          <p:cNvPr id="42" name="Symbol zastępczy zawartości 2"/>
          <p:cNvSpPr txBox="1">
            <a:spLocks/>
          </p:cNvSpPr>
          <p:nvPr/>
        </p:nvSpPr>
        <p:spPr>
          <a:xfrm>
            <a:off x="457199" y="1357959"/>
            <a:ext cx="8282763" cy="4761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F002B"/>
              </a:buClr>
              <a:buFont typeface="Wingdings" charset="2"/>
              <a:buChar char="§"/>
              <a:defRPr sz="3200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636B71"/>
              </a:buClr>
              <a:buFont typeface="Arial"/>
              <a:buChar char="–"/>
              <a:defRPr sz="2800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636B71"/>
              </a:buClr>
              <a:buFont typeface="Arial"/>
              <a:buChar char="•"/>
              <a:defRPr sz="2400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636B71"/>
              </a:buClr>
              <a:buFont typeface="Arial"/>
              <a:buChar char="–"/>
              <a:defRPr sz="2000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636B71"/>
              </a:buClr>
              <a:buFont typeface="Arial"/>
              <a:buChar char="»"/>
              <a:defRPr sz="2000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 charset="2"/>
              <a:buNone/>
            </a:pPr>
            <a:endParaRPr lang="pl-PL" sz="2000" dirty="0">
              <a:solidFill>
                <a:srgbClr val="0B0C0D"/>
              </a:solidFill>
            </a:endParaRPr>
          </a:p>
        </p:txBody>
      </p:sp>
      <p:pic>
        <p:nvPicPr>
          <p:cNvPr id="40" name="Obraz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98" y="299303"/>
            <a:ext cx="987638" cy="914479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55111055"/>
              </p:ext>
            </p:extLst>
          </p:nvPr>
        </p:nvGraphicFramePr>
        <p:xfrm>
          <a:off x="1524000" y="16385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0" y="1810024"/>
            <a:ext cx="1219370" cy="1219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67" y="3964882"/>
            <a:ext cx="1311220" cy="1311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309" y="1810024"/>
            <a:ext cx="1219370" cy="1219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962" y="3978808"/>
            <a:ext cx="1297294" cy="1297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 descr="C:\Users\Mariusz\Desktop\logo farr1.ep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431" y="5876959"/>
            <a:ext cx="1311125" cy="6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71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29056" y="242054"/>
            <a:ext cx="7162219" cy="778098"/>
          </a:xfrm>
        </p:spPr>
        <p:txBody>
          <a:bodyPr>
            <a:normAutofit fontScale="90000"/>
          </a:bodyPr>
          <a:lstStyle/>
          <a:p>
            <a:r>
              <a:rPr lang="pl-PL" sz="3100" b="1" dirty="0">
                <a:latin typeface="Calibri" panose="020F0502020204030204" pitchFamily="34" charset="0"/>
                <a:cs typeface="Calibri" panose="020F0502020204030204" pitchFamily="34" charset="0"/>
              </a:rPr>
              <a:t>Pożyczka na </a:t>
            </a:r>
            <a:r>
              <a:rPr lang="pl-PL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utworzenie miejsca pracy</a:t>
            </a:r>
            <a:r>
              <a:rPr lang="pl-P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1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Kogo można zatrudnić? (1)</a:t>
            </a:r>
            <a:endParaRPr lang="pl-PL" sz="3100" i="1" dirty="0"/>
          </a:p>
        </p:txBody>
      </p:sp>
      <p:sp>
        <p:nvSpPr>
          <p:cNvPr id="42" name="Symbol zastępczy zawartości 2"/>
          <p:cNvSpPr txBox="1">
            <a:spLocks/>
          </p:cNvSpPr>
          <p:nvPr/>
        </p:nvSpPr>
        <p:spPr>
          <a:xfrm>
            <a:off x="484632" y="1219446"/>
            <a:ext cx="8275320" cy="4761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F002B"/>
              </a:buClr>
              <a:buFont typeface="Wingdings" charset="2"/>
              <a:buChar char="§"/>
              <a:defRPr sz="3200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636B71"/>
              </a:buClr>
              <a:buFont typeface="Arial"/>
              <a:buChar char="–"/>
              <a:defRPr sz="2800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636B71"/>
              </a:buClr>
              <a:buFont typeface="Arial"/>
              <a:buChar char="•"/>
              <a:defRPr sz="2400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636B71"/>
              </a:buClr>
              <a:buFont typeface="Arial"/>
              <a:buChar char="–"/>
              <a:defRPr sz="2000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636B71"/>
              </a:buClr>
              <a:buFont typeface="Arial"/>
              <a:buChar char="»"/>
              <a:defRPr sz="2000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200" b="1" dirty="0" smtClean="0">
                <a:solidFill>
                  <a:srgbClr val="0B0C0D"/>
                </a:solidFill>
              </a:rPr>
              <a:t>Na utworzonym ze środków pożyczki stanowisku pracy można zatrudnić:</a:t>
            </a:r>
            <a:endParaRPr lang="pl-PL" sz="2200" b="1" dirty="0">
              <a:solidFill>
                <a:srgbClr val="0B0C0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2200" b="1" dirty="0">
                <a:solidFill>
                  <a:srgbClr val="0B0C0D"/>
                </a:solidFill>
              </a:rPr>
              <a:t>osobę bezrobotną, w tym skierowaną przez </a:t>
            </a:r>
            <a:r>
              <a:rPr lang="pl-PL" sz="2200" b="1" dirty="0" smtClean="0">
                <a:solidFill>
                  <a:srgbClr val="0B0C0D"/>
                </a:solidFill>
              </a:rPr>
              <a:t>PUP, </a:t>
            </a:r>
            <a:endParaRPr lang="pl-PL" sz="2200" dirty="0" smtClean="0">
              <a:solidFill>
                <a:srgbClr val="0B0C0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2200" b="1" dirty="0" smtClean="0">
                <a:solidFill>
                  <a:srgbClr val="0B0C0D"/>
                </a:solidFill>
              </a:rPr>
              <a:t>opiekuna osoby niepełnosprawnej </a:t>
            </a:r>
            <a:r>
              <a:rPr lang="pl-PL" sz="2200" dirty="0" smtClean="0">
                <a:solidFill>
                  <a:srgbClr val="0B0C0D"/>
                </a:solidFill>
              </a:rPr>
              <a:t>w niepełnym wymiarze czasu pracy (jednak nie mniejszym niż połowa pełnego  wymiaru czasu),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200" b="1" dirty="0" smtClean="0">
                <a:solidFill>
                  <a:srgbClr val="0B0C0D"/>
                </a:solidFill>
              </a:rPr>
              <a:t>poszukującego </a:t>
            </a:r>
            <a:r>
              <a:rPr lang="pl-PL" sz="2200" b="1" dirty="0">
                <a:solidFill>
                  <a:srgbClr val="0B0C0D"/>
                </a:solidFill>
              </a:rPr>
              <a:t>pracy </a:t>
            </a:r>
            <a:r>
              <a:rPr lang="pl-PL" sz="2200" b="1" dirty="0" smtClean="0">
                <a:solidFill>
                  <a:srgbClr val="0B0C0D"/>
                </a:solidFill>
              </a:rPr>
              <a:t>absolwenta.</a:t>
            </a:r>
            <a:endParaRPr lang="pl-PL" sz="2200" b="1" dirty="0">
              <a:solidFill>
                <a:srgbClr val="0B0C0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pl-PL" sz="2200" b="1" dirty="0">
              <a:solidFill>
                <a:srgbClr val="0B0C0D"/>
              </a:solidFill>
            </a:endParaRPr>
          </a:p>
          <a:p>
            <a:pPr marL="0" indent="0">
              <a:buNone/>
            </a:pPr>
            <a:r>
              <a:rPr lang="pl-PL" sz="2400" u="sng" dirty="0" smtClean="0">
                <a:solidFill>
                  <a:srgbClr val="0B0C0D"/>
                </a:solidFill>
              </a:rPr>
              <a:t>Zatrudnienie </a:t>
            </a:r>
            <a:r>
              <a:rPr lang="pl-PL" sz="2400" u="sng" dirty="0">
                <a:solidFill>
                  <a:srgbClr val="0B0C0D"/>
                </a:solidFill>
              </a:rPr>
              <a:t>pracownika musi nastąpić na podstawie umowy o pracę</a:t>
            </a:r>
            <a:r>
              <a:rPr lang="pl-PL" sz="2400" u="sng" dirty="0" smtClean="0">
                <a:solidFill>
                  <a:srgbClr val="0B0C0D"/>
                </a:solidFill>
              </a:rPr>
              <a:t>)</a:t>
            </a:r>
            <a:endParaRPr lang="pl-PL" sz="2400" u="sng" dirty="0">
              <a:solidFill>
                <a:srgbClr val="0B0C0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pl-PL" sz="2200" b="1" dirty="0" smtClean="0">
              <a:solidFill>
                <a:srgbClr val="0B0C0D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53" y="334678"/>
            <a:ext cx="1064040" cy="792602"/>
          </a:xfrm>
          <a:prstGeom prst="rect">
            <a:avLst/>
          </a:prstGeom>
        </p:spPr>
      </p:pic>
      <p:pic>
        <p:nvPicPr>
          <p:cNvPr id="5" name="Picture 3" descr="C:\Users\Mariusz\Desktop\logo farr1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953" y="5831964"/>
            <a:ext cx="1311125" cy="6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84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29056" y="242054"/>
            <a:ext cx="7162219" cy="778098"/>
          </a:xfrm>
        </p:spPr>
        <p:txBody>
          <a:bodyPr>
            <a:normAutofit fontScale="90000"/>
          </a:bodyPr>
          <a:lstStyle/>
          <a:p>
            <a:r>
              <a:rPr lang="pl-PL" sz="3100" b="1" dirty="0">
                <a:latin typeface="Calibri" panose="020F0502020204030204" pitchFamily="34" charset="0"/>
                <a:cs typeface="Calibri" panose="020F0502020204030204" pitchFamily="34" charset="0"/>
              </a:rPr>
              <a:t>Pożyczka na </a:t>
            </a:r>
            <a:r>
              <a:rPr lang="pl-PL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utworzenie miejsca pracy</a:t>
            </a:r>
            <a:r>
              <a:rPr lang="pl-P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1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Kogo można zatrudnić? (2)</a:t>
            </a:r>
            <a:endParaRPr lang="pl-PL" sz="3100" i="1" dirty="0"/>
          </a:p>
        </p:txBody>
      </p:sp>
      <p:sp>
        <p:nvSpPr>
          <p:cNvPr id="42" name="Symbol zastępczy zawartości 2"/>
          <p:cNvSpPr txBox="1">
            <a:spLocks/>
          </p:cNvSpPr>
          <p:nvPr/>
        </p:nvSpPr>
        <p:spPr>
          <a:xfrm>
            <a:off x="484632" y="1219446"/>
            <a:ext cx="8275320" cy="4761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F002B"/>
              </a:buClr>
              <a:buFont typeface="Wingdings" charset="2"/>
              <a:buChar char="§"/>
              <a:defRPr sz="3200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636B71"/>
              </a:buClr>
              <a:buFont typeface="Arial"/>
              <a:buChar char="–"/>
              <a:defRPr sz="2800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636B71"/>
              </a:buClr>
              <a:buFont typeface="Arial"/>
              <a:buChar char="•"/>
              <a:defRPr sz="2400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636B71"/>
              </a:buClr>
              <a:buFont typeface="Arial"/>
              <a:buChar char="–"/>
              <a:defRPr sz="2000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636B71"/>
              </a:buClr>
              <a:buFont typeface="Arial"/>
              <a:buChar char="»"/>
              <a:defRPr sz="2000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lvl="0" indent="-360363">
              <a:lnSpc>
                <a:spcPct val="120000"/>
              </a:lnSpc>
              <a:buFont typeface="+mj-lt"/>
              <a:buAutoNum type="arabicParenR"/>
            </a:pPr>
            <a:r>
              <a:rPr lang="pl-PL" sz="2900" dirty="0">
                <a:solidFill>
                  <a:srgbClr val="0B0C0D"/>
                </a:solidFill>
              </a:rPr>
              <a:t>Pożyczki na utworzenie stanowisk pracy dla </a:t>
            </a:r>
            <a:r>
              <a:rPr lang="pl-PL" sz="2900" b="1" dirty="0">
                <a:solidFill>
                  <a:srgbClr val="0B0C0D"/>
                </a:solidFill>
              </a:rPr>
              <a:t>bezrobotnych lub poszukujących pracy </a:t>
            </a:r>
            <a:r>
              <a:rPr lang="pl-PL" sz="2900" b="1" dirty="0" smtClean="0">
                <a:solidFill>
                  <a:srgbClr val="0B0C0D"/>
                </a:solidFill>
              </a:rPr>
              <a:t>opiekunów</a:t>
            </a:r>
            <a:r>
              <a:rPr lang="pl-PL" sz="2900" dirty="0">
                <a:solidFill>
                  <a:srgbClr val="0B0C0D"/>
                </a:solidFill>
              </a:rPr>
              <a:t> </a:t>
            </a:r>
            <a:r>
              <a:rPr lang="pl-PL" sz="2900" dirty="0" smtClean="0">
                <a:solidFill>
                  <a:srgbClr val="0B0C0D"/>
                </a:solidFill>
              </a:rPr>
              <a:t>udzielane </a:t>
            </a:r>
            <a:r>
              <a:rPr lang="pl-PL" sz="2900" dirty="0">
                <a:solidFill>
                  <a:srgbClr val="0B0C0D"/>
                </a:solidFill>
              </a:rPr>
              <a:t>będą:</a:t>
            </a:r>
          </a:p>
          <a:p>
            <a:pPr marL="622300" lvl="0" indent="-261938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l-PL" sz="2900" dirty="0">
                <a:solidFill>
                  <a:srgbClr val="0B0C0D"/>
                </a:solidFill>
              </a:rPr>
              <a:t>podmiotom prowadzącym działalność gospodarczą, </a:t>
            </a:r>
          </a:p>
          <a:p>
            <a:pPr marL="622300" lvl="0" indent="-261938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l-PL" sz="2900" dirty="0">
                <a:solidFill>
                  <a:srgbClr val="0B0C0D"/>
                </a:solidFill>
              </a:rPr>
              <a:t>niepublicznym przedszkolom, niepublicznym szkołom,</a:t>
            </a:r>
          </a:p>
          <a:p>
            <a:pPr marL="622300" lvl="0" indent="-261938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l-PL" sz="2900" dirty="0">
                <a:solidFill>
                  <a:srgbClr val="0B0C0D"/>
                </a:solidFill>
              </a:rPr>
              <a:t>producentom rolnym. 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arenR" startAt="2"/>
            </a:pPr>
            <a:r>
              <a:rPr lang="pl-PL" sz="2900" dirty="0">
                <a:solidFill>
                  <a:srgbClr val="0B0C0D"/>
                </a:solidFill>
              </a:rPr>
              <a:t>Pożyczki na utworzenie stanowisk pracy dla </a:t>
            </a:r>
            <a:r>
              <a:rPr lang="pl-PL" sz="2900" b="1" dirty="0">
                <a:solidFill>
                  <a:srgbClr val="0B0C0D"/>
                </a:solidFill>
              </a:rPr>
              <a:t>bezrobotnych, poszukujących pracy opiekunów lub poszukujących pracy absolwentów </a:t>
            </a:r>
            <a:r>
              <a:rPr lang="pl-PL" sz="2900" dirty="0">
                <a:solidFill>
                  <a:srgbClr val="0B0C0D"/>
                </a:solidFill>
              </a:rPr>
              <a:t>udzielane będą:</a:t>
            </a:r>
          </a:p>
          <a:p>
            <a:pPr marL="622300" indent="-261938">
              <a:lnSpc>
                <a:spcPct val="120000"/>
              </a:lnSpc>
              <a:buFont typeface="Wingdings" panose="05000000000000000000" pitchFamily="2" charset="2"/>
              <a:buChar char="Ø"/>
              <a:tabLst>
                <a:tab pos="622300" algn="l"/>
              </a:tabLst>
            </a:pPr>
            <a:r>
              <a:rPr lang="pl-PL" sz="2900" dirty="0">
                <a:solidFill>
                  <a:srgbClr val="0B0C0D"/>
                </a:solidFill>
              </a:rPr>
              <a:t>podmiotom prowadzącym działalność gospodarczą polegającą na świadczeniu usług rehabilitacyjnych na utworzenie stanowiska pracy związanego bezpośrednio ze świadczeniem usług rehabilitacyjnych dla dzieci niepełnosprawnych w miejscu zamieszkania, w tym usług mobilnych,</a:t>
            </a:r>
          </a:p>
          <a:p>
            <a:pPr marL="622300" indent="-261938">
              <a:lnSpc>
                <a:spcPct val="120000"/>
              </a:lnSpc>
              <a:buFont typeface="Wingdings" panose="05000000000000000000" pitchFamily="2" charset="2"/>
              <a:buChar char="Ø"/>
              <a:tabLst>
                <a:tab pos="622300" algn="l"/>
              </a:tabLst>
            </a:pPr>
            <a:r>
              <a:rPr lang="pl-PL" sz="2900" dirty="0">
                <a:solidFill>
                  <a:srgbClr val="0B0C0D"/>
                </a:solidFill>
              </a:rPr>
              <a:t>żłobkom lub klubom dziecięcym na utworzenie stanowiska pracy związanego bezpośrednio ze sprawowaniem opieki nad dziećmi niepełnosprawnymi lub prowadzeniem dla nich zajęć.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2200" b="1" dirty="0" smtClean="0">
              <a:solidFill>
                <a:srgbClr val="0B0C0D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53" y="334678"/>
            <a:ext cx="1064040" cy="792602"/>
          </a:xfrm>
          <a:prstGeom prst="rect">
            <a:avLst/>
          </a:prstGeom>
        </p:spPr>
      </p:pic>
      <p:pic>
        <p:nvPicPr>
          <p:cNvPr id="5" name="Picture 3" descr="C:\Users\Mariusz\Desktop\logo farr1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914" y="5831964"/>
            <a:ext cx="1311125" cy="6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15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67990" y="575837"/>
            <a:ext cx="7162219" cy="778098"/>
          </a:xfrm>
        </p:spPr>
        <p:txBody>
          <a:bodyPr>
            <a:normAutofit fontScale="90000"/>
          </a:bodyPr>
          <a:lstStyle/>
          <a:p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Pożyczka na </a:t>
            </a:r>
            <a:r>
              <a:rPr lang="pl-P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utworzenie miejsca pracy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i="1" dirty="0">
                <a:latin typeface="Calibri" panose="020F0502020204030204" pitchFamily="34" charset="0"/>
                <a:cs typeface="Calibri" panose="020F0502020204030204" pitchFamily="34" charset="0"/>
              </a:rPr>
              <a:t>Parametry</a:t>
            </a:r>
            <a:endParaRPr lang="pl-PL" dirty="0"/>
          </a:p>
        </p:txBody>
      </p:sp>
      <p:pic>
        <p:nvPicPr>
          <p:cNvPr id="40" name="Obraz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39" y="692395"/>
            <a:ext cx="954772" cy="739179"/>
          </a:xfrm>
          <a:prstGeom prst="rect">
            <a:avLst/>
          </a:prstGeom>
        </p:spPr>
      </p:pic>
      <p:graphicFrame>
        <p:nvGraphicFramePr>
          <p:cNvPr id="87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991005"/>
              </p:ext>
            </p:extLst>
          </p:nvPr>
        </p:nvGraphicFramePr>
        <p:xfrm>
          <a:off x="347339" y="1722632"/>
          <a:ext cx="8424757" cy="462788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4684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56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087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rgbClr val="0B0C0D"/>
                          </a:solidFill>
                          <a:latin typeface="+mn-lt"/>
                          <a:ea typeface="+mn-ea"/>
                          <a:cs typeface="+mn-cs"/>
                        </a:rPr>
                        <a:t>Wartość wsparcia</a:t>
                      </a:r>
                      <a:endParaRPr lang="pl-PL" sz="1400" b="1" kern="1200" dirty="0">
                        <a:solidFill>
                          <a:srgbClr val="0B0C0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761" marR="82761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b="0" kern="1200" dirty="0" smtClean="0">
                          <a:solidFill>
                            <a:srgbClr val="0B0C0D"/>
                          </a:solidFill>
                          <a:latin typeface="+mn-lt"/>
                          <a:ea typeface="+mn-ea"/>
                          <a:cs typeface="+mn-cs"/>
                        </a:rPr>
                        <a:t>do</a:t>
                      </a:r>
                      <a:r>
                        <a:rPr lang="pl-PL" sz="1400" b="0" kern="1200" baseline="0" dirty="0" smtClean="0">
                          <a:solidFill>
                            <a:srgbClr val="0B0C0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b="1" kern="1200" dirty="0" smtClean="0">
                          <a:solidFill>
                            <a:srgbClr val="0B0C0D"/>
                          </a:solidFill>
                          <a:latin typeface="+mn-lt"/>
                          <a:ea typeface="+mn-ea"/>
                          <a:cs typeface="+mn-cs"/>
                        </a:rPr>
                        <a:t>29 </a:t>
                      </a:r>
                      <a:r>
                        <a:rPr lang="pl-PL" sz="1400" b="1" kern="1200" dirty="0" smtClean="0">
                          <a:solidFill>
                            <a:srgbClr val="0B0C0D"/>
                          </a:solidFill>
                          <a:latin typeface="+mn-lt"/>
                          <a:ea typeface="+mn-ea"/>
                          <a:cs typeface="+mn-cs"/>
                        </a:rPr>
                        <a:t>035,44 </a:t>
                      </a:r>
                      <a:r>
                        <a:rPr lang="pl-PL" sz="1400" b="1" kern="1200" dirty="0" smtClean="0">
                          <a:solidFill>
                            <a:srgbClr val="0B0C0D"/>
                          </a:solidFill>
                          <a:latin typeface="+mn-lt"/>
                          <a:ea typeface="+mn-ea"/>
                          <a:cs typeface="+mn-cs"/>
                        </a:rPr>
                        <a:t>zł </a:t>
                      </a:r>
                    </a:p>
                    <a:p>
                      <a:pPr marL="0" algn="ctr" defTabSz="4572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b="0" i="1" kern="1200" dirty="0" smtClean="0">
                          <a:solidFill>
                            <a:srgbClr val="0B0C0D"/>
                          </a:solidFill>
                          <a:latin typeface="+mn-lt"/>
                          <a:ea typeface="+mn-ea"/>
                          <a:cs typeface="+mn-cs"/>
                        </a:rPr>
                        <a:t>(6-krotna wysokość przeciętnego miesięcznego wynagrodzenia)</a:t>
                      </a:r>
                    </a:p>
                  </a:txBody>
                  <a:tcPr marL="82761" marR="82761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1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rgbClr val="0B0C0D"/>
                          </a:solidFill>
                          <a:latin typeface="+mn-lt"/>
                          <a:ea typeface="+mn-ea"/>
                          <a:cs typeface="+mn-cs"/>
                        </a:rPr>
                        <a:t>Okres finansowania (maksymalny)</a:t>
                      </a:r>
                      <a:endParaRPr lang="pl-PL" sz="1400" b="1" kern="1200" dirty="0">
                        <a:solidFill>
                          <a:srgbClr val="0B0C0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761" marR="82761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rgbClr val="0B0C0D"/>
                          </a:solidFill>
                          <a:latin typeface="+mn-lt"/>
                          <a:ea typeface="+mn-ea"/>
                          <a:cs typeface="+mn-cs"/>
                        </a:rPr>
                        <a:t>36 m-</a:t>
                      </a:r>
                      <a:r>
                        <a:rPr lang="pl-PL" sz="1400" b="1" kern="1200" dirty="0" err="1" smtClean="0">
                          <a:solidFill>
                            <a:srgbClr val="0B0C0D"/>
                          </a:solidFill>
                          <a:latin typeface="+mn-lt"/>
                          <a:ea typeface="+mn-ea"/>
                          <a:cs typeface="+mn-cs"/>
                        </a:rPr>
                        <a:t>cy</a:t>
                      </a:r>
                      <a:r>
                        <a:rPr lang="pl-PL" sz="1400" b="1" kern="1200" dirty="0" smtClean="0">
                          <a:solidFill>
                            <a:srgbClr val="0B0C0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b="0" kern="1200" dirty="0" smtClean="0">
                          <a:solidFill>
                            <a:srgbClr val="0B0C0D"/>
                          </a:solidFill>
                          <a:latin typeface="+mn-lt"/>
                          <a:ea typeface="+mn-ea"/>
                          <a:cs typeface="+mn-cs"/>
                        </a:rPr>
                        <a:t>lub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kern="1200" dirty="0" smtClean="0">
                          <a:solidFill>
                            <a:srgbClr val="0B0C0D"/>
                          </a:solidFill>
                          <a:latin typeface="+mn-lt"/>
                          <a:ea typeface="+mn-ea"/>
                          <a:cs typeface="+mn-cs"/>
                        </a:rPr>
                        <a:t>do czasu spłaty ostatniej raty </a:t>
                      </a:r>
                      <a:br>
                        <a:rPr lang="pl-PL" sz="1400" b="0" kern="1200" dirty="0" smtClean="0">
                          <a:solidFill>
                            <a:srgbClr val="0B0C0D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400" b="0" kern="1200" dirty="0" smtClean="0">
                          <a:solidFill>
                            <a:srgbClr val="0B0C0D"/>
                          </a:solidFill>
                          <a:latin typeface="+mn-lt"/>
                          <a:ea typeface="+mn-ea"/>
                          <a:cs typeface="+mn-cs"/>
                        </a:rPr>
                        <a:t>w ramach pożyczki na podjęcie działalności gospodarczej </a:t>
                      </a:r>
                    </a:p>
                  </a:txBody>
                  <a:tcPr marL="82761" marR="82761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192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rgbClr val="0B0C0D"/>
                          </a:solidFill>
                          <a:latin typeface="+mn-lt"/>
                          <a:ea typeface=""/>
                          <a:cs typeface=""/>
                        </a:rPr>
                        <a:t>Oprocentowanie</a:t>
                      </a:r>
                      <a:endParaRPr lang="pl-PL" sz="1400" b="1" kern="1200" dirty="0">
                        <a:solidFill>
                          <a:srgbClr val="0B0C0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761" marR="82761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400" b="0" kern="1200" dirty="0" smtClean="0">
                          <a:solidFill>
                            <a:srgbClr val="0B0C0D"/>
                          </a:solidFill>
                          <a:latin typeface="+mn-lt"/>
                          <a:ea typeface="+mn-ea"/>
                          <a:cs typeface="+mn-cs"/>
                        </a:rPr>
                        <a:t>Oprocentowanie stałe w całym okresie kredytowania</a:t>
                      </a:r>
                    </a:p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rgbClr val="0B0C0D"/>
                          </a:solidFill>
                          <a:latin typeface="+mn-lt"/>
                          <a:ea typeface="+mn-ea"/>
                          <a:cs typeface="+mn-cs"/>
                        </a:rPr>
                        <a:t>0,18% </a:t>
                      </a:r>
                      <a:r>
                        <a:rPr lang="pl-PL" sz="1400" b="0" kern="1200" dirty="0" smtClean="0">
                          <a:solidFill>
                            <a:srgbClr val="0B0C0D"/>
                          </a:solidFill>
                          <a:latin typeface="+mn-lt"/>
                          <a:ea typeface="+mn-ea"/>
                          <a:cs typeface="+mn-cs"/>
                        </a:rPr>
                        <a:t>(1/10 stopy redyskonta weksli) w skali roku dla</a:t>
                      </a:r>
                      <a:r>
                        <a:rPr lang="pl-PL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żłobków i klubów dziecięcych oraz podmiotów świadczących usługi rehabilitacyjne dla dzieci niepełnosprawnych w miejscu zamieszkania, opiekunów</a:t>
                      </a:r>
                      <a:r>
                        <a:rPr lang="pl-PL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osób niepełnosprawnych</a:t>
                      </a:r>
                      <a:endParaRPr lang="pl-PL" sz="14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rgbClr val="0B0C0D"/>
                          </a:solidFill>
                          <a:latin typeface="+mn-lt"/>
                          <a:ea typeface="+mn-ea"/>
                          <a:cs typeface="+mn-cs"/>
                        </a:rPr>
                        <a:t>0,44% </a:t>
                      </a:r>
                      <a:r>
                        <a:rPr lang="pl-PL" sz="1400" b="0" kern="1200" dirty="0" smtClean="0">
                          <a:solidFill>
                            <a:srgbClr val="0B0C0D"/>
                          </a:solidFill>
                          <a:latin typeface="+mn-lt"/>
                          <a:ea typeface="+mn-ea"/>
                          <a:cs typeface="+mn-cs"/>
                        </a:rPr>
                        <a:t>(1/4 stopy redyskonta weksli) dla pozostałych uprawnionych do uzyskania pożyczki </a:t>
                      </a:r>
                    </a:p>
                  </a:txBody>
                  <a:tcPr marL="82761" marR="82761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82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rgbClr val="0B0C0D"/>
                          </a:solidFill>
                          <a:latin typeface="+mn-lt"/>
                          <a:ea typeface="+mn-ea"/>
                          <a:cs typeface="+mn-cs"/>
                        </a:rPr>
                        <a:t>Udział wsparcia</a:t>
                      </a:r>
                      <a:r>
                        <a:rPr lang="pl-PL" sz="1400" b="1" kern="1200" baseline="0" dirty="0" smtClean="0">
                          <a:solidFill>
                            <a:srgbClr val="0B0C0D"/>
                          </a:solidFill>
                          <a:latin typeface="+mn-lt"/>
                          <a:ea typeface="+mn-ea"/>
                          <a:cs typeface="+mn-cs"/>
                        </a:rPr>
                        <a:t> w koszcie realizowanego przedsięwzięcia </a:t>
                      </a:r>
                      <a:endParaRPr lang="pl-PL" sz="1400" b="1" kern="1200" dirty="0">
                        <a:solidFill>
                          <a:srgbClr val="0B0C0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761" marR="82761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400" b="0" kern="1200" dirty="0" smtClean="0">
                          <a:solidFill>
                            <a:srgbClr val="0B0C0D"/>
                          </a:solidFill>
                          <a:latin typeface="+mn-lt"/>
                          <a:ea typeface="+mn-ea"/>
                          <a:cs typeface="+mn-cs"/>
                        </a:rPr>
                        <a:t>do 100% (brak wymaganego wkładu własnego OO)</a:t>
                      </a:r>
                    </a:p>
                  </a:txBody>
                  <a:tcPr marL="82761" marR="82761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29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rgbClr val="0B0C0D"/>
                          </a:solidFill>
                          <a:latin typeface="+mn-lt"/>
                          <a:ea typeface=""/>
                          <a:cs typeface=""/>
                        </a:rPr>
                        <a:t>Dodatkowe opłaty</a:t>
                      </a:r>
                    </a:p>
                  </a:txBody>
                  <a:tcPr marL="82761" marR="82761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kern="1200" dirty="0" smtClean="0">
                          <a:solidFill>
                            <a:srgbClr val="0B0C0D"/>
                          </a:solidFill>
                          <a:latin typeface="+mn-lt"/>
                          <a:ea typeface="+mn-ea"/>
                          <a:cs typeface="+mn-cs"/>
                        </a:rPr>
                        <a:t>brak opłat i prowizji z tytułu udzielenia i obsługi pożyczki</a:t>
                      </a:r>
                    </a:p>
                  </a:txBody>
                  <a:tcPr marL="82761" marR="82761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13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rgbClr val="0B0C0D"/>
                          </a:solidFill>
                          <a:latin typeface="+mn-lt"/>
                          <a:ea typeface=""/>
                          <a:cs typeface=""/>
                        </a:rPr>
                        <a:t>Zabezpieczenie</a:t>
                      </a:r>
                    </a:p>
                  </a:txBody>
                  <a:tcPr marL="82761" marR="82761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kern="1200" dirty="0" smtClean="0">
                          <a:solidFill>
                            <a:srgbClr val="0B0C0D"/>
                          </a:solidFill>
                          <a:latin typeface="+mn-lt"/>
                          <a:ea typeface="+mn-ea"/>
                          <a:cs typeface="+mn-cs"/>
                        </a:rPr>
                        <a:t>weksel in blanco oraz poręczenia</a:t>
                      </a:r>
                      <a:r>
                        <a:rPr lang="pl-PL" sz="1400" b="0" kern="1200" baseline="0" dirty="0" smtClean="0">
                          <a:solidFill>
                            <a:srgbClr val="0B0C0D"/>
                          </a:solidFill>
                          <a:latin typeface="+mn-lt"/>
                          <a:ea typeface="+mn-ea"/>
                          <a:cs typeface="+mn-cs"/>
                        </a:rPr>
                        <a:t> osób fizycznych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kern="1200" baseline="0" dirty="0" smtClean="0">
                          <a:solidFill>
                            <a:srgbClr val="0B0C0D"/>
                          </a:solidFill>
                          <a:latin typeface="+mn-lt"/>
                          <a:ea typeface="+mn-ea"/>
                          <a:cs typeface="+mn-cs"/>
                        </a:rPr>
                        <a:t>(zamiast poręczenia możliwe inne zabezpieczenie)</a:t>
                      </a:r>
                      <a:endParaRPr lang="pl-PL" sz="1400" b="0" kern="1200" dirty="0" smtClean="0">
                        <a:solidFill>
                          <a:srgbClr val="0B0C0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761" marR="82761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8841349"/>
                  </a:ext>
                </a:extLst>
              </a:tr>
            </a:tbl>
          </a:graphicData>
        </a:graphic>
      </p:graphicFrame>
      <p:pic>
        <p:nvPicPr>
          <p:cNvPr id="5" name="Picture 3" descr="C:\Users\Mariusz\Desktop\logo farr1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407" y="6022100"/>
            <a:ext cx="1311125" cy="6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45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1242" y="231280"/>
            <a:ext cx="7162219" cy="778098"/>
          </a:xfrm>
        </p:spPr>
        <p:txBody>
          <a:bodyPr>
            <a:noAutofit/>
          </a:bodyPr>
          <a:lstStyle/>
          <a:p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Pożyczka na utworzenie miejsca pracy </a:t>
            </a: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Obowiązki pożyczkobiorców po uzyskaniu pożyczki</a:t>
            </a:r>
            <a:endParaRPr lang="pl-PL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31985"/>
            <a:ext cx="8136261" cy="4865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 smtClean="0">
                <a:solidFill>
                  <a:srgbClr val="0B0C0D"/>
                </a:solidFill>
              </a:rPr>
              <a:t>Po podpisaniu umowy pożyczkobiorca zobowiązany jest do:</a:t>
            </a:r>
            <a:endParaRPr lang="pl-PL" sz="2400" b="1" dirty="0">
              <a:solidFill>
                <a:srgbClr val="0B0C0D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rgbClr val="0B0C0D"/>
                </a:solidFill>
              </a:rPr>
              <a:t>Wydatkowania środków na cele związane z utworzeniem nowego stanowiska pracy w firmie.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rgbClr val="0B0C0D"/>
                </a:solidFill>
              </a:rPr>
              <a:t>Przedłożenia pośrednikowi finansowemu rozliczenia pożyczki w terminie </a:t>
            </a:r>
            <a:r>
              <a:rPr lang="pl-PL" sz="2000" dirty="0">
                <a:solidFill>
                  <a:srgbClr val="FF0000"/>
                </a:solidFill>
              </a:rPr>
              <a:t>30 dni od daty poniesienia ostatniego wydatku </a:t>
            </a:r>
            <a:r>
              <a:rPr lang="pl-PL" sz="2000" dirty="0">
                <a:solidFill>
                  <a:srgbClr val="0B0C0D"/>
                </a:solidFill>
              </a:rPr>
              <a:t>ze środków pożyczki, jednak nie później niż w terminie </a:t>
            </a:r>
            <a:r>
              <a:rPr lang="pl-PL" sz="2000" dirty="0" smtClean="0">
                <a:solidFill>
                  <a:srgbClr val="FF0000"/>
                </a:solidFill>
              </a:rPr>
              <a:t>5 </a:t>
            </a:r>
            <a:r>
              <a:rPr lang="pl-PL" sz="2000" dirty="0">
                <a:solidFill>
                  <a:srgbClr val="FF0000"/>
                </a:solidFill>
              </a:rPr>
              <a:t>miesięcy od dnia podpisania umowy</a:t>
            </a:r>
            <a:r>
              <a:rPr lang="pl-PL" sz="2000" dirty="0" smtClean="0">
                <a:solidFill>
                  <a:srgbClr val="0B0C0D"/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rgbClr val="0B0C0D"/>
                </a:solidFill>
              </a:rPr>
              <a:t>W uzasadnionych przypadkach, za zgoda pośrednika, możliwość przedłużenia rozliczeni o 1 </a:t>
            </a:r>
            <a:r>
              <a:rPr lang="pl-PL" sz="2000" dirty="0" smtClean="0">
                <a:solidFill>
                  <a:srgbClr val="0B0C0D"/>
                </a:solidFill>
              </a:rPr>
              <a:t>miesiąc.</a:t>
            </a:r>
            <a:endParaRPr lang="pl-PL" sz="2000" dirty="0">
              <a:solidFill>
                <a:srgbClr val="0B0C0D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rgbClr val="0B0C0D"/>
                </a:solidFill>
              </a:rPr>
              <a:t>Utrzymania </a:t>
            </a:r>
            <a:r>
              <a:rPr lang="pl-PL" sz="2000" dirty="0">
                <a:solidFill>
                  <a:srgbClr val="0B0C0D"/>
                </a:solidFill>
              </a:rPr>
              <a:t>stanowiska pracy przez okres co najmniej </a:t>
            </a:r>
            <a:r>
              <a:rPr lang="pl-PL" sz="2000" dirty="0" smtClean="0">
                <a:solidFill>
                  <a:srgbClr val="0B0C0D"/>
                </a:solidFill>
              </a:rPr>
              <a:t>36 </a:t>
            </a:r>
            <a:r>
              <a:rPr lang="pl-PL" sz="2000" dirty="0">
                <a:solidFill>
                  <a:srgbClr val="0B0C0D"/>
                </a:solidFill>
              </a:rPr>
              <a:t>miesięcy.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rgbClr val="0B0C0D"/>
                </a:solidFill>
              </a:rPr>
              <a:t>Jeżeli </a:t>
            </a:r>
            <a:r>
              <a:rPr lang="pl-PL" sz="2000" dirty="0">
                <a:solidFill>
                  <a:srgbClr val="0B0C0D"/>
                </a:solidFill>
              </a:rPr>
              <a:t>na nowoutworzonym stanowisku pracy pojawi się wakat pożyczkobiorca zobowiązany jest do zapewnienia zatrudnienia na tym stanowisku i udokumentowania poszukiwań nowego pracownika</a:t>
            </a:r>
            <a:r>
              <a:rPr lang="pl-PL" sz="2000" dirty="0" smtClean="0">
                <a:solidFill>
                  <a:srgbClr val="0B0C0D"/>
                </a:solidFill>
              </a:rPr>
              <a:t>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71" y="163387"/>
            <a:ext cx="996967" cy="913885"/>
          </a:xfrm>
          <a:prstGeom prst="rect">
            <a:avLst/>
          </a:prstGeom>
        </p:spPr>
      </p:pic>
      <p:pic>
        <p:nvPicPr>
          <p:cNvPr id="6" name="Picture 3" descr="C:\Users\Mariusz\Desktop\logo farr1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991" y="5842424"/>
            <a:ext cx="1311125" cy="6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99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0088" y="526877"/>
            <a:ext cx="7162219" cy="778098"/>
          </a:xfrm>
        </p:spPr>
        <p:txBody>
          <a:bodyPr>
            <a:noAutofit/>
          </a:bodyPr>
          <a:lstStyle/>
          <a:p>
            <a:r>
              <a:rPr lang="pl-PL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Konsekwencje zamknięcia działalności</a:t>
            </a:r>
            <a:endParaRPr lang="pl-P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298" y="526877"/>
            <a:ext cx="784796" cy="861363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364991"/>
              </p:ext>
            </p:extLst>
          </p:nvPr>
        </p:nvGraphicFramePr>
        <p:xfrm>
          <a:off x="252919" y="1556427"/>
          <a:ext cx="8667344" cy="5155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6836">
                  <a:extLst>
                    <a:ext uri="{9D8B030D-6E8A-4147-A177-3AD203B41FA5}">
                      <a16:colId xmlns:a16="http://schemas.microsoft.com/office/drawing/2014/main" xmlns="" val="3562157757"/>
                    </a:ext>
                  </a:extLst>
                </a:gridCol>
                <a:gridCol w="2166836">
                  <a:extLst>
                    <a:ext uri="{9D8B030D-6E8A-4147-A177-3AD203B41FA5}">
                      <a16:colId xmlns:a16="http://schemas.microsoft.com/office/drawing/2014/main" xmlns="" val="763798240"/>
                    </a:ext>
                  </a:extLst>
                </a:gridCol>
                <a:gridCol w="2166836">
                  <a:extLst>
                    <a:ext uri="{9D8B030D-6E8A-4147-A177-3AD203B41FA5}">
                      <a16:colId xmlns:a16="http://schemas.microsoft.com/office/drawing/2014/main" xmlns="" val="4143413490"/>
                    </a:ext>
                  </a:extLst>
                </a:gridCol>
                <a:gridCol w="2166836">
                  <a:extLst>
                    <a:ext uri="{9D8B030D-6E8A-4147-A177-3AD203B41FA5}">
                      <a16:colId xmlns:a16="http://schemas.microsoft.com/office/drawing/2014/main" xmlns="" val="4273286896"/>
                    </a:ext>
                  </a:extLst>
                </a:gridCol>
              </a:tblGrid>
              <a:tr h="583658">
                <a:tc rowSpan="2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Okres prowadzenia</a:t>
                      </a:r>
                      <a:r>
                        <a:rPr lang="pl-PL" sz="1600" baseline="0" dirty="0" smtClean="0"/>
                        <a:t> działalności</a:t>
                      </a:r>
                      <a:endParaRPr lang="pl-PL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0757098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 12 miesięcy</a:t>
                      </a:r>
                      <a:endParaRPr lang="pl-PL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12-36 miesięcy</a:t>
                      </a:r>
                      <a:endParaRPr lang="pl-PL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Powyżej 36 miesięcy</a:t>
                      </a:r>
                      <a:endParaRPr lang="pl-PL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1047983"/>
                  </a:ext>
                </a:extLst>
              </a:tr>
              <a:tr h="236771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 smtClean="0">
                          <a:solidFill>
                            <a:sysClr val="windowText" lastClr="000000"/>
                          </a:solidFill>
                        </a:rPr>
                        <a:t>Bezrobotni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400" baseline="0" dirty="0" smtClean="0">
                          <a:solidFill>
                            <a:sysClr val="windowText" lastClr="000000"/>
                          </a:solidFill>
                        </a:rPr>
                        <a:t>studenci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400" baseline="0" dirty="0" smtClean="0">
                          <a:solidFill>
                            <a:sysClr val="windowText" lastClr="000000"/>
                          </a:solidFill>
                        </a:rPr>
                        <a:t>absolwenci</a:t>
                      </a:r>
                      <a:endParaRPr lang="pl-PL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pl-PL" sz="1400" dirty="0" smtClean="0">
                          <a:solidFill>
                            <a:sysClr val="windowText" lastClr="000000"/>
                          </a:solidFill>
                        </a:rPr>
                        <a:t>Do 6 miesięcy</a:t>
                      </a:r>
                      <a:r>
                        <a:rPr lang="pl-PL" sz="1400" baseline="0" dirty="0" smtClean="0">
                          <a:solidFill>
                            <a:sysClr val="windowText" lastClr="000000"/>
                          </a:solidFill>
                        </a:rPr>
                        <a:t> od wezwania:</a:t>
                      </a:r>
                      <a:endParaRPr lang="pl-PL" sz="14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 smtClean="0">
                          <a:solidFill>
                            <a:sysClr val="windowText" lastClr="000000"/>
                          </a:solidFill>
                        </a:rPr>
                        <a:t>Zwrot niespłaconej kwoty pożyczki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 smtClean="0">
                          <a:solidFill>
                            <a:sysClr val="windowText" lastClr="000000"/>
                          </a:solidFill>
                        </a:rPr>
                        <a:t>Zwrot</a:t>
                      </a:r>
                      <a:r>
                        <a:rPr lang="pl-PL" sz="1400" baseline="0" dirty="0" smtClean="0">
                          <a:solidFill>
                            <a:sysClr val="windowText" lastClr="000000"/>
                          </a:solidFill>
                        </a:rPr>
                        <a:t> odsetek ustawowych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400" baseline="0" dirty="0" smtClean="0">
                          <a:solidFill>
                            <a:sysClr val="windowText" lastClr="000000"/>
                          </a:solidFill>
                        </a:rPr>
                        <a:t>zwrot różnicy między oprocentowaniem równym stopie referencyjnej a oprocentowaniem preferencyjnym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>
                          <a:solidFill>
                            <a:sysClr val="windowText" lastClr="000000"/>
                          </a:solidFill>
                        </a:rPr>
                        <a:t>Dalsza spłata</a:t>
                      </a:r>
                      <a:r>
                        <a:rPr lang="pl-PL" sz="1400" baseline="0" dirty="0" smtClean="0">
                          <a:solidFill>
                            <a:sysClr val="windowText" lastClr="000000"/>
                          </a:solidFill>
                        </a:rPr>
                        <a:t> pożyczki wraz z podwyższonym procentowaniem</a:t>
                      </a:r>
                      <a:endParaRPr lang="pl-PL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ysClr val="windowText" lastClr="000000"/>
                          </a:solidFill>
                        </a:rPr>
                        <a:t>brak</a:t>
                      </a:r>
                      <a:endParaRPr lang="pl-PL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7525116"/>
                  </a:ext>
                </a:extLst>
              </a:tr>
              <a:tr h="1040859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ysClr val="windowText" lastClr="000000"/>
                          </a:solidFill>
                        </a:rPr>
                        <a:t>Nowa grupa: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sz="1400" baseline="0" dirty="0" smtClean="0">
                          <a:solidFill>
                            <a:sysClr val="windowText" lastClr="000000"/>
                          </a:solidFill>
                        </a:rPr>
                        <a:t>Opiekunowie osób niepełnosprawnych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sz="1400" baseline="0" dirty="0" smtClean="0">
                          <a:solidFill>
                            <a:sysClr val="windowText" lastClr="000000"/>
                          </a:solidFill>
                        </a:rPr>
                        <a:t>Działalność polegająca na prowadzeniu żłobków/klubów dziecięcych</a:t>
                      </a:r>
                      <a:endParaRPr lang="pl-PL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ysClr val="windowText" lastClr="000000"/>
                          </a:solidFill>
                        </a:rPr>
                        <a:t>Do 6 miesięcy</a:t>
                      </a:r>
                      <a:r>
                        <a:rPr lang="pl-PL" sz="1400" baseline="0" dirty="0" smtClean="0">
                          <a:solidFill>
                            <a:sysClr val="windowText" lastClr="000000"/>
                          </a:solidFill>
                        </a:rPr>
                        <a:t> od wezwania:</a:t>
                      </a:r>
                      <a:endParaRPr lang="pl-PL" sz="14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 smtClean="0">
                          <a:solidFill>
                            <a:sysClr val="windowText" lastClr="000000"/>
                          </a:solidFill>
                        </a:rPr>
                        <a:t>Zwrot niespłaconej pożyczki w wysokości</a:t>
                      </a:r>
                      <a:r>
                        <a:rPr lang="pl-PL" sz="1400" baseline="0" dirty="0" smtClean="0">
                          <a:solidFill>
                            <a:sysClr val="windowText" lastClr="000000"/>
                          </a:solidFill>
                        </a:rPr>
                        <a:t> proporcjonalnej do okresu jaki pozostał do 12 miesięcy </a:t>
                      </a:r>
                      <a:endParaRPr lang="pl-PL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ysClr val="windowText" lastClr="000000"/>
                          </a:solidFill>
                        </a:rPr>
                        <a:t>brak</a:t>
                      </a:r>
                      <a:endParaRPr lang="pl-PL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ysClr val="windowText" lastClr="000000"/>
                          </a:solidFill>
                        </a:rPr>
                        <a:t>brak</a:t>
                      </a:r>
                      <a:endParaRPr lang="pl-PL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9293397"/>
                  </a:ext>
                </a:extLst>
              </a:tr>
            </a:tbl>
          </a:graphicData>
        </a:graphic>
      </p:graphicFrame>
      <p:pic>
        <p:nvPicPr>
          <p:cNvPr id="6" name="Picture 3" descr="C:\Users\Mariusz\Desktop\logo farr1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744" y="691127"/>
            <a:ext cx="1311125" cy="6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62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69582" y="353629"/>
            <a:ext cx="7162219" cy="778098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Proces ubiegania się o pożyczkę</a:t>
            </a:r>
            <a:br>
              <a:rPr lang="pl-PL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Krok po kroku</a:t>
            </a:r>
            <a:endParaRPr lang="pl-PL" i="1" dirty="0"/>
          </a:p>
        </p:txBody>
      </p:sp>
      <p:sp>
        <p:nvSpPr>
          <p:cNvPr id="7" name="Prostokąt 6"/>
          <p:cNvSpPr/>
          <p:nvPr/>
        </p:nvSpPr>
        <p:spPr>
          <a:xfrm>
            <a:off x="4084637" y="1387852"/>
            <a:ext cx="2270049" cy="156151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Krok 4</a:t>
            </a:r>
          </a:p>
          <a:p>
            <a:pPr lvl="0" defTabSz="914400">
              <a:defRPr/>
            </a:pPr>
            <a:r>
              <a:rPr lang="pl-PL" sz="14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Podpisanie umowy z pośrednikiem finansowym oraz ustanowienie zabezpieczenia spłaty</a:t>
            </a:r>
          </a:p>
        </p:txBody>
      </p:sp>
      <p:sp>
        <p:nvSpPr>
          <p:cNvPr id="8" name="Prostokąt 7"/>
          <p:cNvSpPr/>
          <p:nvPr/>
        </p:nvSpPr>
        <p:spPr>
          <a:xfrm>
            <a:off x="231159" y="4366736"/>
            <a:ext cx="2254733" cy="146692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Krok 2</a:t>
            </a:r>
          </a:p>
          <a:p>
            <a:pPr lvl="0" defTabSz="914400">
              <a:defRPr/>
            </a:pPr>
            <a:r>
              <a:rPr kumimoji="0" lang="pl-PL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PF</a:t>
            </a:r>
            <a:r>
              <a:rPr lang="pl-PL" sz="14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pl-PL" sz="1400" kern="0" dirty="0" smtClean="0">
                <a:solidFill>
                  <a:srgbClr val="0B0C0D"/>
                </a:solidFill>
              </a:rPr>
              <a:t>- </a:t>
            </a:r>
            <a:r>
              <a:rPr lang="pl-PL" sz="1400" kern="0" dirty="0">
                <a:solidFill>
                  <a:srgbClr val="0B0C0D"/>
                </a:solidFill>
              </a:rPr>
              <a:t>Analiza </a:t>
            </a:r>
            <a:r>
              <a:rPr lang="pl-PL" sz="1400" kern="0" dirty="0" smtClean="0">
                <a:solidFill>
                  <a:srgbClr val="0B0C0D"/>
                </a:solidFill>
              </a:rPr>
              <a:t>wniosku, </a:t>
            </a:r>
            <a:r>
              <a:rPr lang="pl-PL" sz="1400" kern="0" dirty="0">
                <a:solidFill>
                  <a:srgbClr val="0B0C0D"/>
                </a:solidFill>
              </a:rPr>
              <a:t>ocena zdolności kredytowej i podjęcie decyzji w ciągu 14 dni roboczych</a:t>
            </a:r>
          </a:p>
        </p:txBody>
      </p:sp>
      <p:sp>
        <p:nvSpPr>
          <p:cNvPr id="9" name="Prostokąt 8"/>
          <p:cNvSpPr/>
          <p:nvPr/>
        </p:nvSpPr>
        <p:spPr>
          <a:xfrm>
            <a:off x="228600" y="1414976"/>
            <a:ext cx="2858374" cy="202037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Krok 1</a:t>
            </a:r>
          </a:p>
          <a:p>
            <a:pPr lvl="0" defTabSz="914400">
              <a:defRPr/>
            </a:pPr>
            <a:r>
              <a:rPr lang="pl-PL" sz="1400" b="1" kern="0" noProof="0" dirty="0" smtClean="0">
                <a:solidFill>
                  <a:srgbClr val="C00000"/>
                </a:solidFill>
                <a:latin typeface="Calibri"/>
              </a:rPr>
              <a:t>Uprawniony </a:t>
            </a:r>
            <a:r>
              <a:rPr lang="pl-PL" sz="1400" kern="0" noProof="0" dirty="0" smtClean="0">
                <a:solidFill>
                  <a:srgbClr val="0B0C0D"/>
                </a:solidFill>
                <a:latin typeface="Calibri"/>
              </a:rPr>
              <a:t>-</a:t>
            </a:r>
            <a:r>
              <a:rPr lang="pl-PL" sz="1400" b="1" kern="0" noProof="0" dirty="0" smtClean="0">
                <a:solidFill>
                  <a:srgbClr val="0B0C0D"/>
                </a:solidFill>
                <a:latin typeface="Calibri"/>
              </a:rPr>
              <a:t> </a:t>
            </a:r>
            <a:r>
              <a:rPr lang="pl-PL" sz="1400" kern="0" dirty="0" smtClean="0">
                <a:solidFill>
                  <a:srgbClr val="0B0C0D"/>
                </a:solidFill>
              </a:rPr>
              <a:t>Złożenie </a:t>
            </a:r>
            <a:r>
              <a:rPr lang="pl-PL" sz="1400" kern="0" dirty="0">
                <a:solidFill>
                  <a:srgbClr val="0B0C0D"/>
                </a:solidFill>
              </a:rPr>
              <a:t>u pośrednika </a:t>
            </a:r>
            <a:r>
              <a:rPr lang="pl-PL" sz="1400" kern="0" dirty="0" smtClean="0">
                <a:solidFill>
                  <a:srgbClr val="0B0C0D"/>
                </a:solidFill>
              </a:rPr>
              <a:t>finansowego (PF) </a:t>
            </a:r>
            <a:r>
              <a:rPr lang="pl-PL" sz="1400" b="1" kern="0" dirty="0">
                <a:solidFill>
                  <a:srgbClr val="0B0C0D"/>
                </a:solidFill>
              </a:rPr>
              <a:t>wniosku </a:t>
            </a:r>
            <a:r>
              <a:rPr lang="pl-PL" sz="1400" b="1" kern="0" dirty="0" smtClean="0">
                <a:solidFill>
                  <a:srgbClr val="0B0C0D"/>
                </a:solidFill>
              </a:rPr>
              <a:t>o </a:t>
            </a:r>
            <a:r>
              <a:rPr lang="pl-PL" sz="1400" b="1" kern="0" dirty="0">
                <a:solidFill>
                  <a:srgbClr val="0B0C0D"/>
                </a:solidFill>
              </a:rPr>
              <a:t>udzielenie </a:t>
            </a:r>
            <a:r>
              <a:rPr lang="pl-PL" sz="1400" b="1" kern="0" dirty="0" smtClean="0">
                <a:solidFill>
                  <a:srgbClr val="0B0C0D"/>
                </a:solidFill>
              </a:rPr>
              <a:t>pożyczki</a:t>
            </a:r>
            <a:endParaRPr lang="pl-PL" sz="1400" b="1" kern="0" dirty="0">
              <a:solidFill>
                <a:srgbClr val="0B0C0D"/>
              </a:solidFill>
            </a:endParaRPr>
          </a:p>
          <a:p>
            <a:pPr lvl="0" defTabSz="914400">
              <a:defRPr/>
            </a:pPr>
            <a:endParaRPr lang="pl-PL" sz="1400" b="1" kern="0" dirty="0">
              <a:solidFill>
                <a:srgbClr val="0B0C0D"/>
              </a:solidFill>
            </a:endParaRPr>
          </a:p>
          <a:p>
            <a:pPr lvl="0" defTabSz="914400">
              <a:defRPr/>
            </a:pPr>
            <a:r>
              <a:rPr lang="pl-PL" sz="1400" b="1" kern="0" dirty="0">
                <a:solidFill>
                  <a:srgbClr val="0B0C0D"/>
                </a:solidFill>
              </a:rPr>
              <a:t>Ważne: </a:t>
            </a:r>
            <a:r>
              <a:rPr lang="pl-PL" sz="1400" i="1" kern="0" dirty="0">
                <a:solidFill>
                  <a:srgbClr val="0B0C0D"/>
                </a:solidFill>
              </a:rPr>
              <a:t>wniosek należy złożyć u pośrednika udzielającego pożyczek w województwie w którym prowadzona będzie działalność</a:t>
            </a:r>
          </a:p>
        </p:txBody>
      </p:sp>
      <p:sp>
        <p:nvSpPr>
          <p:cNvPr id="10" name="Freeform 624"/>
          <p:cNvSpPr>
            <a:spLocks noEditPoints="1"/>
          </p:cNvSpPr>
          <p:nvPr/>
        </p:nvSpPr>
        <p:spPr bwMode="auto">
          <a:xfrm>
            <a:off x="2573965" y="2123395"/>
            <a:ext cx="448250" cy="480547"/>
          </a:xfrm>
          <a:custGeom>
            <a:avLst/>
            <a:gdLst>
              <a:gd name="T0" fmla="*/ 168 w 387"/>
              <a:gd name="T1" fmla="*/ 371 h 388"/>
              <a:gd name="T2" fmla="*/ 233 w 387"/>
              <a:gd name="T3" fmla="*/ 331 h 388"/>
              <a:gd name="T4" fmla="*/ 231 w 387"/>
              <a:gd name="T5" fmla="*/ 270 h 388"/>
              <a:gd name="T6" fmla="*/ 104 w 387"/>
              <a:gd name="T7" fmla="*/ 235 h 388"/>
              <a:gd name="T8" fmla="*/ 114 w 387"/>
              <a:gd name="T9" fmla="*/ 129 h 388"/>
              <a:gd name="T10" fmla="*/ 82 w 387"/>
              <a:gd name="T11" fmla="*/ 197 h 388"/>
              <a:gd name="T12" fmla="*/ 94 w 387"/>
              <a:gd name="T13" fmla="*/ 201 h 388"/>
              <a:gd name="T14" fmla="*/ 126 w 387"/>
              <a:gd name="T15" fmla="*/ 140 h 388"/>
              <a:gd name="T16" fmla="*/ 176 w 387"/>
              <a:gd name="T17" fmla="*/ 117 h 388"/>
              <a:gd name="T18" fmla="*/ 156 w 387"/>
              <a:gd name="T19" fmla="*/ 194 h 388"/>
              <a:gd name="T20" fmla="*/ 126 w 387"/>
              <a:gd name="T21" fmla="*/ 356 h 388"/>
              <a:gd name="T22" fmla="*/ 135 w 387"/>
              <a:gd name="T23" fmla="*/ 372 h 388"/>
              <a:gd name="T24" fmla="*/ 153 w 387"/>
              <a:gd name="T25" fmla="*/ 369 h 388"/>
              <a:gd name="T26" fmla="*/ 186 w 387"/>
              <a:gd name="T27" fmla="*/ 236 h 388"/>
              <a:gd name="T28" fmla="*/ 195 w 387"/>
              <a:gd name="T29" fmla="*/ 230 h 388"/>
              <a:gd name="T30" fmla="*/ 245 w 387"/>
              <a:gd name="T31" fmla="*/ 266 h 388"/>
              <a:gd name="T32" fmla="*/ 256 w 387"/>
              <a:gd name="T33" fmla="*/ 328 h 388"/>
              <a:gd name="T34" fmla="*/ 273 w 387"/>
              <a:gd name="T35" fmla="*/ 323 h 388"/>
              <a:gd name="T36" fmla="*/ 274 w 387"/>
              <a:gd name="T37" fmla="*/ 248 h 388"/>
              <a:gd name="T38" fmla="*/ 202 w 387"/>
              <a:gd name="T39" fmla="*/ 194 h 388"/>
              <a:gd name="T40" fmla="*/ 228 w 387"/>
              <a:gd name="T41" fmla="*/ 121 h 388"/>
              <a:gd name="T42" fmla="*/ 263 w 387"/>
              <a:gd name="T43" fmla="*/ 163 h 388"/>
              <a:gd name="T44" fmla="*/ 333 w 387"/>
              <a:gd name="T45" fmla="*/ 163 h 388"/>
              <a:gd name="T46" fmla="*/ 331 w 387"/>
              <a:gd name="T47" fmla="*/ 150 h 388"/>
              <a:gd name="T48" fmla="*/ 270 w 387"/>
              <a:gd name="T49" fmla="*/ 147 h 388"/>
              <a:gd name="T50" fmla="*/ 179 w 387"/>
              <a:gd name="T51" fmla="*/ 90 h 388"/>
              <a:gd name="T52" fmla="*/ 194 w 387"/>
              <a:gd name="T53" fmla="*/ 45 h 388"/>
              <a:gd name="T54" fmla="*/ 234 w 387"/>
              <a:gd name="T55" fmla="*/ 73 h 388"/>
              <a:gd name="T56" fmla="*/ 244 w 387"/>
              <a:gd name="T57" fmla="*/ 25 h 388"/>
              <a:gd name="T58" fmla="*/ 249 w 387"/>
              <a:gd name="T59" fmla="*/ 10 h 388"/>
              <a:gd name="T60" fmla="*/ 261 w 387"/>
              <a:gd name="T61" fmla="*/ 70 h 388"/>
              <a:gd name="T62" fmla="*/ 279 w 387"/>
              <a:gd name="T63" fmla="*/ 135 h 388"/>
              <a:gd name="T64" fmla="*/ 347 w 387"/>
              <a:gd name="T65" fmla="*/ 169 h 388"/>
              <a:gd name="T66" fmla="*/ 249 w 387"/>
              <a:gd name="T67" fmla="*/ 171 h 388"/>
              <a:gd name="T68" fmla="*/ 289 w 387"/>
              <a:gd name="T69" fmla="*/ 245 h 388"/>
              <a:gd name="T70" fmla="*/ 286 w 387"/>
              <a:gd name="T71" fmla="*/ 329 h 388"/>
              <a:gd name="T72" fmla="*/ 309 w 387"/>
              <a:gd name="T73" fmla="*/ 285 h 388"/>
              <a:gd name="T74" fmla="*/ 385 w 387"/>
              <a:gd name="T75" fmla="*/ 286 h 388"/>
              <a:gd name="T76" fmla="*/ 383 w 387"/>
              <a:gd name="T77" fmla="*/ 298 h 388"/>
              <a:gd name="T78" fmla="*/ 318 w 387"/>
              <a:gd name="T79" fmla="*/ 342 h 388"/>
              <a:gd name="T80" fmla="*/ 245 w 387"/>
              <a:gd name="T81" fmla="*/ 384 h 388"/>
              <a:gd name="T82" fmla="*/ 49 w 387"/>
              <a:gd name="T83" fmla="*/ 388 h 388"/>
              <a:gd name="T84" fmla="*/ 47 w 387"/>
              <a:gd name="T85" fmla="*/ 376 h 388"/>
              <a:gd name="T86" fmla="*/ 112 w 387"/>
              <a:gd name="T87" fmla="*/ 363 h 388"/>
              <a:gd name="T88" fmla="*/ 141 w 387"/>
              <a:gd name="T89" fmla="*/ 194 h 388"/>
              <a:gd name="T90" fmla="*/ 136 w 387"/>
              <a:gd name="T91" fmla="*/ 150 h 388"/>
              <a:gd name="T92" fmla="*/ 99 w 387"/>
              <a:gd name="T93" fmla="*/ 215 h 388"/>
              <a:gd name="T94" fmla="*/ 121 w 387"/>
              <a:gd name="T95" fmla="*/ 236 h 388"/>
              <a:gd name="T96" fmla="*/ 82 w 387"/>
              <a:gd name="T97" fmla="*/ 291 h 388"/>
              <a:gd name="T98" fmla="*/ 0 w 387"/>
              <a:gd name="T99" fmla="*/ 238 h 388"/>
              <a:gd name="T100" fmla="*/ 37 w 387"/>
              <a:gd name="T101" fmla="*/ 180 h 388"/>
              <a:gd name="T102" fmla="*/ 69 w 387"/>
              <a:gd name="T103" fmla="*/ 185 h 388"/>
              <a:gd name="T104" fmla="*/ 167 w 387"/>
              <a:gd name="T105" fmla="*/ 79 h 388"/>
              <a:gd name="T106" fmla="*/ 191 w 387"/>
              <a:gd name="T107" fmla="*/ 77 h 388"/>
              <a:gd name="T108" fmla="*/ 187 w 387"/>
              <a:gd name="T109" fmla="*/ 20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87" h="388">
                <a:moveTo>
                  <a:pt x="201" y="250"/>
                </a:moveTo>
                <a:lnTo>
                  <a:pt x="201" y="292"/>
                </a:lnTo>
                <a:lnTo>
                  <a:pt x="200" y="298"/>
                </a:lnTo>
                <a:lnTo>
                  <a:pt x="198" y="303"/>
                </a:lnTo>
                <a:lnTo>
                  <a:pt x="168" y="371"/>
                </a:lnTo>
                <a:lnTo>
                  <a:pt x="167" y="374"/>
                </a:lnTo>
                <a:lnTo>
                  <a:pt x="231" y="374"/>
                </a:lnTo>
                <a:lnTo>
                  <a:pt x="231" y="337"/>
                </a:lnTo>
                <a:lnTo>
                  <a:pt x="231" y="333"/>
                </a:lnTo>
                <a:lnTo>
                  <a:pt x="233" y="331"/>
                </a:lnTo>
                <a:lnTo>
                  <a:pt x="235" y="329"/>
                </a:lnTo>
                <a:lnTo>
                  <a:pt x="233" y="325"/>
                </a:lnTo>
                <a:lnTo>
                  <a:pt x="231" y="320"/>
                </a:lnTo>
                <a:lnTo>
                  <a:pt x="231" y="314"/>
                </a:lnTo>
                <a:lnTo>
                  <a:pt x="231" y="270"/>
                </a:lnTo>
                <a:lnTo>
                  <a:pt x="201" y="250"/>
                </a:lnTo>
                <a:close/>
                <a:moveTo>
                  <a:pt x="40" y="197"/>
                </a:moveTo>
                <a:lnTo>
                  <a:pt x="17" y="236"/>
                </a:lnTo>
                <a:lnTo>
                  <a:pt x="81" y="273"/>
                </a:lnTo>
                <a:lnTo>
                  <a:pt x="104" y="235"/>
                </a:lnTo>
                <a:lnTo>
                  <a:pt x="40" y="197"/>
                </a:lnTo>
                <a:close/>
                <a:moveTo>
                  <a:pt x="179" y="90"/>
                </a:moveTo>
                <a:lnTo>
                  <a:pt x="176" y="90"/>
                </a:lnTo>
                <a:lnTo>
                  <a:pt x="174" y="91"/>
                </a:lnTo>
                <a:lnTo>
                  <a:pt x="114" y="129"/>
                </a:lnTo>
                <a:lnTo>
                  <a:pt x="113" y="130"/>
                </a:lnTo>
                <a:lnTo>
                  <a:pt x="112" y="132"/>
                </a:lnTo>
                <a:lnTo>
                  <a:pt x="82" y="191"/>
                </a:lnTo>
                <a:lnTo>
                  <a:pt x="81" y="194"/>
                </a:lnTo>
                <a:lnTo>
                  <a:pt x="82" y="197"/>
                </a:lnTo>
                <a:lnTo>
                  <a:pt x="83" y="200"/>
                </a:lnTo>
                <a:lnTo>
                  <a:pt x="86" y="202"/>
                </a:lnTo>
                <a:lnTo>
                  <a:pt x="89" y="202"/>
                </a:lnTo>
                <a:lnTo>
                  <a:pt x="92" y="202"/>
                </a:lnTo>
                <a:lnTo>
                  <a:pt x="94" y="201"/>
                </a:lnTo>
                <a:lnTo>
                  <a:pt x="95" y="198"/>
                </a:lnTo>
                <a:lnTo>
                  <a:pt x="95" y="198"/>
                </a:lnTo>
                <a:lnTo>
                  <a:pt x="124" y="142"/>
                </a:lnTo>
                <a:lnTo>
                  <a:pt x="125" y="141"/>
                </a:lnTo>
                <a:lnTo>
                  <a:pt x="126" y="140"/>
                </a:lnTo>
                <a:lnTo>
                  <a:pt x="166" y="115"/>
                </a:lnTo>
                <a:lnTo>
                  <a:pt x="169" y="114"/>
                </a:lnTo>
                <a:lnTo>
                  <a:pt x="171" y="114"/>
                </a:lnTo>
                <a:lnTo>
                  <a:pt x="174" y="115"/>
                </a:lnTo>
                <a:lnTo>
                  <a:pt x="176" y="117"/>
                </a:lnTo>
                <a:lnTo>
                  <a:pt x="178" y="120"/>
                </a:lnTo>
                <a:lnTo>
                  <a:pt x="176" y="122"/>
                </a:lnTo>
                <a:lnTo>
                  <a:pt x="157" y="189"/>
                </a:lnTo>
                <a:lnTo>
                  <a:pt x="156" y="191"/>
                </a:lnTo>
                <a:lnTo>
                  <a:pt x="156" y="194"/>
                </a:lnTo>
                <a:lnTo>
                  <a:pt x="156" y="195"/>
                </a:lnTo>
                <a:lnTo>
                  <a:pt x="156" y="287"/>
                </a:lnTo>
                <a:lnTo>
                  <a:pt x="155" y="290"/>
                </a:lnTo>
                <a:lnTo>
                  <a:pt x="127" y="353"/>
                </a:lnTo>
                <a:lnTo>
                  <a:pt x="126" y="356"/>
                </a:lnTo>
                <a:lnTo>
                  <a:pt x="126" y="359"/>
                </a:lnTo>
                <a:lnTo>
                  <a:pt x="127" y="363"/>
                </a:lnTo>
                <a:lnTo>
                  <a:pt x="128" y="367"/>
                </a:lnTo>
                <a:lnTo>
                  <a:pt x="132" y="370"/>
                </a:lnTo>
                <a:lnTo>
                  <a:pt x="135" y="372"/>
                </a:lnTo>
                <a:lnTo>
                  <a:pt x="138" y="373"/>
                </a:lnTo>
                <a:lnTo>
                  <a:pt x="141" y="374"/>
                </a:lnTo>
                <a:lnTo>
                  <a:pt x="145" y="373"/>
                </a:lnTo>
                <a:lnTo>
                  <a:pt x="150" y="371"/>
                </a:lnTo>
                <a:lnTo>
                  <a:pt x="153" y="369"/>
                </a:lnTo>
                <a:lnTo>
                  <a:pt x="155" y="364"/>
                </a:lnTo>
                <a:lnTo>
                  <a:pt x="185" y="298"/>
                </a:lnTo>
                <a:lnTo>
                  <a:pt x="185" y="295"/>
                </a:lnTo>
                <a:lnTo>
                  <a:pt x="186" y="292"/>
                </a:lnTo>
                <a:lnTo>
                  <a:pt x="186" y="236"/>
                </a:lnTo>
                <a:lnTo>
                  <a:pt x="186" y="234"/>
                </a:lnTo>
                <a:lnTo>
                  <a:pt x="187" y="232"/>
                </a:lnTo>
                <a:lnTo>
                  <a:pt x="189" y="230"/>
                </a:lnTo>
                <a:lnTo>
                  <a:pt x="193" y="230"/>
                </a:lnTo>
                <a:lnTo>
                  <a:pt x="195" y="230"/>
                </a:lnTo>
                <a:lnTo>
                  <a:pt x="198" y="231"/>
                </a:lnTo>
                <a:lnTo>
                  <a:pt x="242" y="261"/>
                </a:lnTo>
                <a:lnTo>
                  <a:pt x="244" y="262"/>
                </a:lnTo>
                <a:lnTo>
                  <a:pt x="245" y="264"/>
                </a:lnTo>
                <a:lnTo>
                  <a:pt x="245" y="266"/>
                </a:lnTo>
                <a:lnTo>
                  <a:pt x="245" y="314"/>
                </a:lnTo>
                <a:lnTo>
                  <a:pt x="246" y="318"/>
                </a:lnTo>
                <a:lnTo>
                  <a:pt x="248" y="323"/>
                </a:lnTo>
                <a:lnTo>
                  <a:pt x="251" y="326"/>
                </a:lnTo>
                <a:lnTo>
                  <a:pt x="256" y="328"/>
                </a:lnTo>
                <a:lnTo>
                  <a:pt x="260" y="329"/>
                </a:lnTo>
                <a:lnTo>
                  <a:pt x="260" y="329"/>
                </a:lnTo>
                <a:lnTo>
                  <a:pt x="265" y="328"/>
                </a:lnTo>
                <a:lnTo>
                  <a:pt x="270" y="326"/>
                </a:lnTo>
                <a:lnTo>
                  <a:pt x="273" y="323"/>
                </a:lnTo>
                <a:lnTo>
                  <a:pt x="275" y="318"/>
                </a:lnTo>
                <a:lnTo>
                  <a:pt x="275" y="314"/>
                </a:lnTo>
                <a:lnTo>
                  <a:pt x="275" y="254"/>
                </a:lnTo>
                <a:lnTo>
                  <a:pt x="275" y="251"/>
                </a:lnTo>
                <a:lnTo>
                  <a:pt x="274" y="248"/>
                </a:lnTo>
                <a:lnTo>
                  <a:pt x="272" y="245"/>
                </a:lnTo>
                <a:lnTo>
                  <a:pt x="269" y="242"/>
                </a:lnTo>
                <a:lnTo>
                  <a:pt x="205" y="200"/>
                </a:lnTo>
                <a:lnTo>
                  <a:pt x="203" y="197"/>
                </a:lnTo>
                <a:lnTo>
                  <a:pt x="202" y="194"/>
                </a:lnTo>
                <a:lnTo>
                  <a:pt x="202" y="191"/>
                </a:lnTo>
                <a:lnTo>
                  <a:pt x="222" y="127"/>
                </a:lnTo>
                <a:lnTo>
                  <a:pt x="224" y="125"/>
                </a:lnTo>
                <a:lnTo>
                  <a:pt x="226" y="122"/>
                </a:lnTo>
                <a:lnTo>
                  <a:pt x="228" y="121"/>
                </a:lnTo>
                <a:lnTo>
                  <a:pt x="231" y="121"/>
                </a:lnTo>
                <a:lnTo>
                  <a:pt x="233" y="122"/>
                </a:lnTo>
                <a:lnTo>
                  <a:pt x="235" y="125"/>
                </a:lnTo>
                <a:lnTo>
                  <a:pt x="262" y="162"/>
                </a:lnTo>
                <a:lnTo>
                  <a:pt x="263" y="163"/>
                </a:lnTo>
                <a:lnTo>
                  <a:pt x="265" y="164"/>
                </a:lnTo>
                <a:lnTo>
                  <a:pt x="267" y="165"/>
                </a:lnTo>
                <a:lnTo>
                  <a:pt x="327" y="165"/>
                </a:lnTo>
                <a:lnTo>
                  <a:pt x="331" y="164"/>
                </a:lnTo>
                <a:lnTo>
                  <a:pt x="333" y="163"/>
                </a:lnTo>
                <a:lnTo>
                  <a:pt x="334" y="160"/>
                </a:lnTo>
                <a:lnTo>
                  <a:pt x="335" y="158"/>
                </a:lnTo>
                <a:lnTo>
                  <a:pt x="334" y="155"/>
                </a:lnTo>
                <a:lnTo>
                  <a:pt x="333" y="152"/>
                </a:lnTo>
                <a:lnTo>
                  <a:pt x="331" y="150"/>
                </a:lnTo>
                <a:lnTo>
                  <a:pt x="327" y="150"/>
                </a:lnTo>
                <a:lnTo>
                  <a:pt x="276" y="150"/>
                </a:lnTo>
                <a:lnTo>
                  <a:pt x="273" y="149"/>
                </a:lnTo>
                <a:lnTo>
                  <a:pt x="271" y="148"/>
                </a:lnTo>
                <a:lnTo>
                  <a:pt x="270" y="147"/>
                </a:lnTo>
                <a:lnTo>
                  <a:pt x="236" y="101"/>
                </a:lnTo>
                <a:lnTo>
                  <a:pt x="234" y="99"/>
                </a:lnTo>
                <a:lnTo>
                  <a:pt x="232" y="98"/>
                </a:lnTo>
                <a:lnTo>
                  <a:pt x="180" y="90"/>
                </a:lnTo>
                <a:lnTo>
                  <a:pt x="179" y="90"/>
                </a:lnTo>
                <a:close/>
                <a:moveTo>
                  <a:pt x="224" y="15"/>
                </a:moveTo>
                <a:lnTo>
                  <a:pt x="212" y="19"/>
                </a:lnTo>
                <a:lnTo>
                  <a:pt x="202" y="25"/>
                </a:lnTo>
                <a:lnTo>
                  <a:pt x="196" y="34"/>
                </a:lnTo>
                <a:lnTo>
                  <a:pt x="194" y="45"/>
                </a:lnTo>
                <a:lnTo>
                  <a:pt x="196" y="57"/>
                </a:lnTo>
                <a:lnTo>
                  <a:pt x="202" y="67"/>
                </a:lnTo>
                <a:lnTo>
                  <a:pt x="212" y="73"/>
                </a:lnTo>
                <a:lnTo>
                  <a:pt x="224" y="75"/>
                </a:lnTo>
                <a:lnTo>
                  <a:pt x="234" y="73"/>
                </a:lnTo>
                <a:lnTo>
                  <a:pt x="244" y="67"/>
                </a:lnTo>
                <a:lnTo>
                  <a:pt x="250" y="57"/>
                </a:lnTo>
                <a:lnTo>
                  <a:pt x="252" y="45"/>
                </a:lnTo>
                <a:lnTo>
                  <a:pt x="250" y="34"/>
                </a:lnTo>
                <a:lnTo>
                  <a:pt x="244" y="25"/>
                </a:lnTo>
                <a:lnTo>
                  <a:pt x="234" y="19"/>
                </a:lnTo>
                <a:lnTo>
                  <a:pt x="224" y="15"/>
                </a:lnTo>
                <a:close/>
                <a:moveTo>
                  <a:pt x="224" y="0"/>
                </a:moveTo>
                <a:lnTo>
                  <a:pt x="237" y="4"/>
                </a:lnTo>
                <a:lnTo>
                  <a:pt x="249" y="10"/>
                </a:lnTo>
                <a:lnTo>
                  <a:pt x="259" y="20"/>
                </a:lnTo>
                <a:lnTo>
                  <a:pt x="265" y="31"/>
                </a:lnTo>
                <a:lnTo>
                  <a:pt x="267" y="45"/>
                </a:lnTo>
                <a:lnTo>
                  <a:pt x="266" y="58"/>
                </a:lnTo>
                <a:lnTo>
                  <a:pt x="261" y="70"/>
                </a:lnTo>
                <a:lnTo>
                  <a:pt x="252" y="80"/>
                </a:lnTo>
                <a:lnTo>
                  <a:pt x="242" y="86"/>
                </a:lnTo>
                <a:lnTo>
                  <a:pt x="246" y="89"/>
                </a:lnTo>
                <a:lnTo>
                  <a:pt x="249" y="92"/>
                </a:lnTo>
                <a:lnTo>
                  <a:pt x="279" y="135"/>
                </a:lnTo>
                <a:lnTo>
                  <a:pt x="327" y="135"/>
                </a:lnTo>
                <a:lnTo>
                  <a:pt x="339" y="139"/>
                </a:lnTo>
                <a:lnTo>
                  <a:pt x="347" y="146"/>
                </a:lnTo>
                <a:lnTo>
                  <a:pt x="350" y="158"/>
                </a:lnTo>
                <a:lnTo>
                  <a:pt x="347" y="169"/>
                </a:lnTo>
                <a:lnTo>
                  <a:pt x="339" y="177"/>
                </a:lnTo>
                <a:lnTo>
                  <a:pt x="327" y="180"/>
                </a:lnTo>
                <a:lnTo>
                  <a:pt x="267" y="180"/>
                </a:lnTo>
                <a:lnTo>
                  <a:pt x="258" y="177"/>
                </a:lnTo>
                <a:lnTo>
                  <a:pt x="249" y="171"/>
                </a:lnTo>
                <a:lnTo>
                  <a:pt x="232" y="146"/>
                </a:lnTo>
                <a:lnTo>
                  <a:pt x="218" y="190"/>
                </a:lnTo>
                <a:lnTo>
                  <a:pt x="277" y="230"/>
                </a:lnTo>
                <a:lnTo>
                  <a:pt x="285" y="236"/>
                </a:lnTo>
                <a:lnTo>
                  <a:pt x="289" y="245"/>
                </a:lnTo>
                <a:lnTo>
                  <a:pt x="290" y="254"/>
                </a:lnTo>
                <a:lnTo>
                  <a:pt x="290" y="314"/>
                </a:lnTo>
                <a:lnTo>
                  <a:pt x="290" y="320"/>
                </a:lnTo>
                <a:lnTo>
                  <a:pt x="288" y="324"/>
                </a:lnTo>
                <a:lnTo>
                  <a:pt x="286" y="329"/>
                </a:lnTo>
                <a:lnTo>
                  <a:pt x="305" y="329"/>
                </a:lnTo>
                <a:lnTo>
                  <a:pt x="305" y="292"/>
                </a:lnTo>
                <a:lnTo>
                  <a:pt x="306" y="288"/>
                </a:lnTo>
                <a:lnTo>
                  <a:pt x="307" y="286"/>
                </a:lnTo>
                <a:lnTo>
                  <a:pt x="309" y="285"/>
                </a:lnTo>
                <a:lnTo>
                  <a:pt x="312" y="284"/>
                </a:lnTo>
                <a:lnTo>
                  <a:pt x="380" y="284"/>
                </a:lnTo>
                <a:lnTo>
                  <a:pt x="380" y="284"/>
                </a:lnTo>
                <a:lnTo>
                  <a:pt x="383" y="285"/>
                </a:lnTo>
                <a:lnTo>
                  <a:pt x="385" y="286"/>
                </a:lnTo>
                <a:lnTo>
                  <a:pt x="386" y="288"/>
                </a:lnTo>
                <a:lnTo>
                  <a:pt x="387" y="292"/>
                </a:lnTo>
                <a:lnTo>
                  <a:pt x="386" y="295"/>
                </a:lnTo>
                <a:lnTo>
                  <a:pt x="385" y="297"/>
                </a:lnTo>
                <a:lnTo>
                  <a:pt x="383" y="298"/>
                </a:lnTo>
                <a:lnTo>
                  <a:pt x="380" y="299"/>
                </a:lnTo>
                <a:lnTo>
                  <a:pt x="320" y="299"/>
                </a:lnTo>
                <a:lnTo>
                  <a:pt x="320" y="337"/>
                </a:lnTo>
                <a:lnTo>
                  <a:pt x="320" y="339"/>
                </a:lnTo>
                <a:lnTo>
                  <a:pt x="318" y="342"/>
                </a:lnTo>
                <a:lnTo>
                  <a:pt x="316" y="343"/>
                </a:lnTo>
                <a:lnTo>
                  <a:pt x="312" y="344"/>
                </a:lnTo>
                <a:lnTo>
                  <a:pt x="245" y="344"/>
                </a:lnTo>
                <a:lnTo>
                  <a:pt x="245" y="382"/>
                </a:lnTo>
                <a:lnTo>
                  <a:pt x="245" y="384"/>
                </a:lnTo>
                <a:lnTo>
                  <a:pt x="243" y="386"/>
                </a:lnTo>
                <a:lnTo>
                  <a:pt x="241" y="388"/>
                </a:lnTo>
                <a:lnTo>
                  <a:pt x="239" y="388"/>
                </a:lnTo>
                <a:lnTo>
                  <a:pt x="51" y="388"/>
                </a:lnTo>
                <a:lnTo>
                  <a:pt x="49" y="388"/>
                </a:lnTo>
                <a:lnTo>
                  <a:pt x="47" y="386"/>
                </a:lnTo>
                <a:lnTo>
                  <a:pt x="45" y="384"/>
                </a:lnTo>
                <a:lnTo>
                  <a:pt x="45" y="382"/>
                </a:lnTo>
                <a:lnTo>
                  <a:pt x="45" y="378"/>
                </a:lnTo>
                <a:lnTo>
                  <a:pt x="47" y="376"/>
                </a:lnTo>
                <a:lnTo>
                  <a:pt x="49" y="374"/>
                </a:lnTo>
                <a:lnTo>
                  <a:pt x="51" y="374"/>
                </a:lnTo>
                <a:lnTo>
                  <a:pt x="115" y="374"/>
                </a:lnTo>
                <a:lnTo>
                  <a:pt x="113" y="369"/>
                </a:lnTo>
                <a:lnTo>
                  <a:pt x="112" y="363"/>
                </a:lnTo>
                <a:lnTo>
                  <a:pt x="111" y="359"/>
                </a:lnTo>
                <a:lnTo>
                  <a:pt x="112" y="353"/>
                </a:lnTo>
                <a:lnTo>
                  <a:pt x="114" y="346"/>
                </a:lnTo>
                <a:lnTo>
                  <a:pt x="141" y="285"/>
                </a:lnTo>
                <a:lnTo>
                  <a:pt x="141" y="194"/>
                </a:lnTo>
                <a:lnTo>
                  <a:pt x="141" y="193"/>
                </a:lnTo>
                <a:lnTo>
                  <a:pt x="141" y="189"/>
                </a:lnTo>
                <a:lnTo>
                  <a:pt x="142" y="185"/>
                </a:lnTo>
                <a:lnTo>
                  <a:pt x="157" y="137"/>
                </a:lnTo>
                <a:lnTo>
                  <a:pt x="136" y="150"/>
                </a:lnTo>
                <a:lnTo>
                  <a:pt x="109" y="204"/>
                </a:lnTo>
                <a:lnTo>
                  <a:pt x="109" y="205"/>
                </a:lnTo>
                <a:lnTo>
                  <a:pt x="107" y="209"/>
                </a:lnTo>
                <a:lnTo>
                  <a:pt x="103" y="212"/>
                </a:lnTo>
                <a:lnTo>
                  <a:pt x="99" y="215"/>
                </a:lnTo>
                <a:lnTo>
                  <a:pt x="118" y="225"/>
                </a:lnTo>
                <a:lnTo>
                  <a:pt x="120" y="227"/>
                </a:lnTo>
                <a:lnTo>
                  <a:pt x="122" y="230"/>
                </a:lnTo>
                <a:lnTo>
                  <a:pt x="122" y="233"/>
                </a:lnTo>
                <a:lnTo>
                  <a:pt x="121" y="236"/>
                </a:lnTo>
                <a:lnTo>
                  <a:pt x="91" y="287"/>
                </a:lnTo>
                <a:lnTo>
                  <a:pt x="89" y="290"/>
                </a:lnTo>
                <a:lnTo>
                  <a:pt x="87" y="291"/>
                </a:lnTo>
                <a:lnTo>
                  <a:pt x="84" y="291"/>
                </a:lnTo>
                <a:lnTo>
                  <a:pt x="82" y="291"/>
                </a:lnTo>
                <a:lnTo>
                  <a:pt x="81" y="291"/>
                </a:lnTo>
                <a:lnTo>
                  <a:pt x="3" y="246"/>
                </a:lnTo>
                <a:lnTo>
                  <a:pt x="1" y="243"/>
                </a:lnTo>
                <a:lnTo>
                  <a:pt x="0" y="241"/>
                </a:lnTo>
                <a:lnTo>
                  <a:pt x="0" y="238"/>
                </a:lnTo>
                <a:lnTo>
                  <a:pt x="1" y="235"/>
                </a:lnTo>
                <a:lnTo>
                  <a:pt x="31" y="184"/>
                </a:lnTo>
                <a:lnTo>
                  <a:pt x="32" y="181"/>
                </a:lnTo>
                <a:lnTo>
                  <a:pt x="35" y="180"/>
                </a:lnTo>
                <a:lnTo>
                  <a:pt x="37" y="180"/>
                </a:lnTo>
                <a:lnTo>
                  <a:pt x="41" y="180"/>
                </a:lnTo>
                <a:lnTo>
                  <a:pt x="66" y="196"/>
                </a:lnTo>
                <a:lnTo>
                  <a:pt x="66" y="194"/>
                </a:lnTo>
                <a:lnTo>
                  <a:pt x="67" y="190"/>
                </a:lnTo>
                <a:lnTo>
                  <a:pt x="69" y="185"/>
                </a:lnTo>
                <a:lnTo>
                  <a:pt x="98" y="125"/>
                </a:lnTo>
                <a:lnTo>
                  <a:pt x="101" y="121"/>
                </a:lnTo>
                <a:lnTo>
                  <a:pt x="104" y="118"/>
                </a:lnTo>
                <a:lnTo>
                  <a:pt x="107" y="116"/>
                </a:lnTo>
                <a:lnTo>
                  <a:pt x="167" y="79"/>
                </a:lnTo>
                <a:lnTo>
                  <a:pt x="170" y="77"/>
                </a:lnTo>
                <a:lnTo>
                  <a:pt x="174" y="75"/>
                </a:lnTo>
                <a:lnTo>
                  <a:pt x="179" y="75"/>
                </a:lnTo>
                <a:lnTo>
                  <a:pt x="182" y="75"/>
                </a:lnTo>
                <a:lnTo>
                  <a:pt x="191" y="77"/>
                </a:lnTo>
                <a:lnTo>
                  <a:pt x="184" y="68"/>
                </a:lnTo>
                <a:lnTo>
                  <a:pt x="180" y="57"/>
                </a:lnTo>
                <a:lnTo>
                  <a:pt x="179" y="45"/>
                </a:lnTo>
                <a:lnTo>
                  <a:pt x="181" y="31"/>
                </a:lnTo>
                <a:lnTo>
                  <a:pt x="187" y="20"/>
                </a:lnTo>
                <a:lnTo>
                  <a:pt x="197" y="10"/>
                </a:lnTo>
                <a:lnTo>
                  <a:pt x="209" y="4"/>
                </a:lnTo>
                <a:lnTo>
                  <a:pt x="224" y="0"/>
                </a:lnTo>
                <a:close/>
              </a:path>
            </a:pathLst>
          </a:custGeom>
          <a:solidFill>
            <a:srgbClr val="CF002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1" name="Grupa 10"/>
          <p:cNvGrpSpPr/>
          <p:nvPr/>
        </p:nvGrpSpPr>
        <p:grpSpPr>
          <a:xfrm>
            <a:off x="1921653" y="5360538"/>
            <a:ext cx="422294" cy="397860"/>
            <a:chOff x="17146588" y="635000"/>
            <a:chExt cx="684213" cy="660400"/>
          </a:xfrm>
        </p:grpSpPr>
        <p:sp>
          <p:nvSpPr>
            <p:cNvPr id="12" name="Freeform 141"/>
            <p:cNvSpPr>
              <a:spLocks/>
            </p:cNvSpPr>
            <p:nvPr/>
          </p:nvSpPr>
          <p:spPr bwMode="auto">
            <a:xfrm>
              <a:off x="17438688" y="698500"/>
              <a:ext cx="100013" cy="50800"/>
            </a:xfrm>
            <a:custGeom>
              <a:avLst/>
              <a:gdLst>
                <a:gd name="T0" fmla="*/ 54 w 63"/>
                <a:gd name="T1" fmla="*/ 32 h 32"/>
                <a:gd name="T2" fmla="*/ 52 w 63"/>
                <a:gd name="T3" fmla="*/ 32 h 32"/>
                <a:gd name="T4" fmla="*/ 50 w 63"/>
                <a:gd name="T5" fmla="*/ 31 h 32"/>
                <a:gd name="T6" fmla="*/ 31 w 63"/>
                <a:gd name="T7" fmla="*/ 18 h 32"/>
                <a:gd name="T8" fmla="*/ 11 w 63"/>
                <a:gd name="T9" fmla="*/ 31 h 32"/>
                <a:gd name="T10" fmla="*/ 8 w 63"/>
                <a:gd name="T11" fmla="*/ 32 h 32"/>
                <a:gd name="T12" fmla="*/ 5 w 63"/>
                <a:gd name="T13" fmla="*/ 32 h 32"/>
                <a:gd name="T14" fmla="*/ 3 w 63"/>
                <a:gd name="T15" fmla="*/ 31 h 32"/>
                <a:gd name="T16" fmla="*/ 1 w 63"/>
                <a:gd name="T17" fmla="*/ 29 h 32"/>
                <a:gd name="T18" fmla="*/ 0 w 63"/>
                <a:gd name="T19" fmla="*/ 25 h 32"/>
                <a:gd name="T20" fmla="*/ 0 w 63"/>
                <a:gd name="T21" fmla="*/ 22 h 32"/>
                <a:gd name="T22" fmla="*/ 1 w 63"/>
                <a:gd name="T23" fmla="*/ 20 h 32"/>
                <a:gd name="T24" fmla="*/ 3 w 63"/>
                <a:gd name="T25" fmla="*/ 17 h 32"/>
                <a:gd name="T26" fmla="*/ 26 w 63"/>
                <a:gd name="T27" fmla="*/ 2 h 32"/>
                <a:gd name="T28" fmla="*/ 30 w 63"/>
                <a:gd name="T29" fmla="*/ 0 h 32"/>
                <a:gd name="T30" fmla="*/ 33 w 63"/>
                <a:gd name="T31" fmla="*/ 0 h 32"/>
                <a:gd name="T32" fmla="*/ 35 w 63"/>
                <a:gd name="T33" fmla="*/ 2 h 32"/>
                <a:gd name="T34" fmla="*/ 60 w 63"/>
                <a:gd name="T35" fmla="*/ 17 h 32"/>
                <a:gd name="T36" fmla="*/ 62 w 63"/>
                <a:gd name="T37" fmla="*/ 20 h 32"/>
                <a:gd name="T38" fmla="*/ 63 w 63"/>
                <a:gd name="T39" fmla="*/ 22 h 32"/>
                <a:gd name="T40" fmla="*/ 63 w 63"/>
                <a:gd name="T41" fmla="*/ 25 h 32"/>
                <a:gd name="T42" fmla="*/ 62 w 63"/>
                <a:gd name="T43" fmla="*/ 29 h 32"/>
                <a:gd name="T44" fmla="*/ 60 w 63"/>
                <a:gd name="T45" fmla="*/ 31 h 32"/>
                <a:gd name="T46" fmla="*/ 58 w 63"/>
                <a:gd name="T47" fmla="*/ 32 h 32"/>
                <a:gd name="T48" fmla="*/ 54 w 63"/>
                <a:gd name="T4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32">
                  <a:moveTo>
                    <a:pt x="54" y="32"/>
                  </a:moveTo>
                  <a:lnTo>
                    <a:pt x="52" y="32"/>
                  </a:lnTo>
                  <a:lnTo>
                    <a:pt x="50" y="31"/>
                  </a:lnTo>
                  <a:lnTo>
                    <a:pt x="31" y="18"/>
                  </a:lnTo>
                  <a:lnTo>
                    <a:pt x="11" y="31"/>
                  </a:lnTo>
                  <a:lnTo>
                    <a:pt x="8" y="32"/>
                  </a:lnTo>
                  <a:lnTo>
                    <a:pt x="5" y="32"/>
                  </a:lnTo>
                  <a:lnTo>
                    <a:pt x="3" y="31"/>
                  </a:lnTo>
                  <a:lnTo>
                    <a:pt x="1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1" y="20"/>
                  </a:lnTo>
                  <a:lnTo>
                    <a:pt x="3" y="17"/>
                  </a:lnTo>
                  <a:lnTo>
                    <a:pt x="26" y="2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5" y="2"/>
                  </a:lnTo>
                  <a:lnTo>
                    <a:pt x="60" y="17"/>
                  </a:lnTo>
                  <a:lnTo>
                    <a:pt x="62" y="20"/>
                  </a:lnTo>
                  <a:lnTo>
                    <a:pt x="63" y="22"/>
                  </a:lnTo>
                  <a:lnTo>
                    <a:pt x="63" y="25"/>
                  </a:lnTo>
                  <a:lnTo>
                    <a:pt x="62" y="29"/>
                  </a:lnTo>
                  <a:lnTo>
                    <a:pt x="60" y="31"/>
                  </a:lnTo>
                  <a:lnTo>
                    <a:pt x="58" y="32"/>
                  </a:lnTo>
                  <a:lnTo>
                    <a:pt x="54" y="32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142"/>
            <p:cNvSpPr>
              <a:spLocks noEditPoints="1"/>
            </p:cNvSpPr>
            <p:nvPr/>
          </p:nvSpPr>
          <p:spPr bwMode="auto">
            <a:xfrm>
              <a:off x="17246600" y="635000"/>
              <a:ext cx="482600" cy="165100"/>
            </a:xfrm>
            <a:custGeom>
              <a:avLst/>
              <a:gdLst>
                <a:gd name="T0" fmla="*/ 304 w 304"/>
                <a:gd name="T1" fmla="*/ 104 h 104"/>
                <a:gd name="T2" fmla="*/ 304 w 304"/>
                <a:gd name="T3" fmla="*/ 101 h 104"/>
                <a:gd name="T4" fmla="*/ 302 w 304"/>
                <a:gd name="T5" fmla="*/ 99 h 104"/>
                <a:gd name="T6" fmla="*/ 300 w 304"/>
                <a:gd name="T7" fmla="*/ 98 h 104"/>
                <a:gd name="T8" fmla="*/ 156 w 304"/>
                <a:gd name="T9" fmla="*/ 1 h 104"/>
                <a:gd name="T10" fmla="*/ 154 w 304"/>
                <a:gd name="T11" fmla="*/ 0 h 104"/>
                <a:gd name="T12" fmla="*/ 151 w 304"/>
                <a:gd name="T13" fmla="*/ 0 h 104"/>
                <a:gd name="T14" fmla="*/ 147 w 304"/>
                <a:gd name="T15" fmla="*/ 1 h 104"/>
                <a:gd name="T16" fmla="*/ 3 w 304"/>
                <a:gd name="T17" fmla="*/ 98 h 104"/>
                <a:gd name="T18" fmla="*/ 1 w 304"/>
                <a:gd name="T19" fmla="*/ 99 h 104"/>
                <a:gd name="T20" fmla="*/ 0 w 304"/>
                <a:gd name="T21" fmla="*/ 101 h 104"/>
                <a:gd name="T22" fmla="*/ 0 w 304"/>
                <a:gd name="T23" fmla="*/ 104 h 104"/>
                <a:gd name="T24" fmla="*/ 304 w 304"/>
                <a:gd name="T25" fmla="*/ 104 h 104"/>
                <a:gd name="T26" fmla="*/ 152 w 304"/>
                <a:gd name="T27" fmla="*/ 18 h 104"/>
                <a:gd name="T28" fmla="*/ 269 w 304"/>
                <a:gd name="T29" fmla="*/ 96 h 104"/>
                <a:gd name="T30" fmla="*/ 34 w 304"/>
                <a:gd name="T31" fmla="*/ 96 h 104"/>
                <a:gd name="T32" fmla="*/ 152 w 304"/>
                <a:gd name="T33" fmla="*/ 1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4" h="104">
                  <a:moveTo>
                    <a:pt x="304" y="104"/>
                  </a:moveTo>
                  <a:lnTo>
                    <a:pt x="304" y="101"/>
                  </a:lnTo>
                  <a:lnTo>
                    <a:pt x="302" y="99"/>
                  </a:lnTo>
                  <a:lnTo>
                    <a:pt x="300" y="98"/>
                  </a:lnTo>
                  <a:lnTo>
                    <a:pt x="156" y="1"/>
                  </a:lnTo>
                  <a:lnTo>
                    <a:pt x="154" y="0"/>
                  </a:lnTo>
                  <a:lnTo>
                    <a:pt x="151" y="0"/>
                  </a:lnTo>
                  <a:lnTo>
                    <a:pt x="147" y="1"/>
                  </a:lnTo>
                  <a:lnTo>
                    <a:pt x="3" y="98"/>
                  </a:lnTo>
                  <a:lnTo>
                    <a:pt x="1" y="99"/>
                  </a:lnTo>
                  <a:lnTo>
                    <a:pt x="0" y="101"/>
                  </a:lnTo>
                  <a:lnTo>
                    <a:pt x="0" y="104"/>
                  </a:lnTo>
                  <a:lnTo>
                    <a:pt x="304" y="104"/>
                  </a:lnTo>
                  <a:close/>
                  <a:moveTo>
                    <a:pt x="152" y="18"/>
                  </a:moveTo>
                  <a:lnTo>
                    <a:pt x="269" y="96"/>
                  </a:lnTo>
                  <a:lnTo>
                    <a:pt x="34" y="96"/>
                  </a:lnTo>
                  <a:lnTo>
                    <a:pt x="152" y="18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143"/>
            <p:cNvSpPr>
              <a:spLocks noEditPoints="1"/>
            </p:cNvSpPr>
            <p:nvPr/>
          </p:nvSpPr>
          <p:spPr bwMode="auto">
            <a:xfrm>
              <a:off x="17146588" y="787400"/>
              <a:ext cx="684213" cy="228600"/>
            </a:xfrm>
            <a:custGeom>
              <a:avLst/>
              <a:gdLst>
                <a:gd name="T0" fmla="*/ 407 w 431"/>
                <a:gd name="T1" fmla="*/ 144 h 144"/>
                <a:gd name="T2" fmla="*/ 23 w 431"/>
                <a:gd name="T3" fmla="*/ 144 h 144"/>
                <a:gd name="T4" fmla="*/ 14 w 431"/>
                <a:gd name="T5" fmla="*/ 142 h 144"/>
                <a:gd name="T6" fmla="*/ 6 w 431"/>
                <a:gd name="T7" fmla="*/ 137 h 144"/>
                <a:gd name="T8" fmla="*/ 1 w 431"/>
                <a:gd name="T9" fmla="*/ 130 h 144"/>
                <a:gd name="T10" fmla="*/ 0 w 431"/>
                <a:gd name="T11" fmla="*/ 120 h 144"/>
                <a:gd name="T12" fmla="*/ 0 w 431"/>
                <a:gd name="T13" fmla="*/ 24 h 144"/>
                <a:gd name="T14" fmla="*/ 1 w 431"/>
                <a:gd name="T15" fmla="*/ 15 h 144"/>
                <a:gd name="T16" fmla="*/ 6 w 431"/>
                <a:gd name="T17" fmla="*/ 7 h 144"/>
                <a:gd name="T18" fmla="*/ 14 w 431"/>
                <a:gd name="T19" fmla="*/ 2 h 144"/>
                <a:gd name="T20" fmla="*/ 23 w 431"/>
                <a:gd name="T21" fmla="*/ 0 h 144"/>
                <a:gd name="T22" fmla="*/ 407 w 431"/>
                <a:gd name="T23" fmla="*/ 0 h 144"/>
                <a:gd name="T24" fmla="*/ 416 w 431"/>
                <a:gd name="T25" fmla="*/ 2 h 144"/>
                <a:gd name="T26" fmla="*/ 424 w 431"/>
                <a:gd name="T27" fmla="*/ 7 h 144"/>
                <a:gd name="T28" fmla="*/ 429 w 431"/>
                <a:gd name="T29" fmla="*/ 15 h 144"/>
                <a:gd name="T30" fmla="*/ 431 w 431"/>
                <a:gd name="T31" fmla="*/ 24 h 144"/>
                <a:gd name="T32" fmla="*/ 431 w 431"/>
                <a:gd name="T33" fmla="*/ 120 h 144"/>
                <a:gd name="T34" fmla="*/ 429 w 431"/>
                <a:gd name="T35" fmla="*/ 130 h 144"/>
                <a:gd name="T36" fmla="*/ 424 w 431"/>
                <a:gd name="T37" fmla="*/ 137 h 144"/>
                <a:gd name="T38" fmla="*/ 416 w 431"/>
                <a:gd name="T39" fmla="*/ 142 h 144"/>
                <a:gd name="T40" fmla="*/ 407 w 431"/>
                <a:gd name="T41" fmla="*/ 144 h 144"/>
                <a:gd name="T42" fmla="*/ 23 w 431"/>
                <a:gd name="T43" fmla="*/ 16 h 144"/>
                <a:gd name="T44" fmla="*/ 20 w 431"/>
                <a:gd name="T45" fmla="*/ 17 h 144"/>
                <a:gd name="T46" fmla="*/ 18 w 431"/>
                <a:gd name="T47" fmla="*/ 18 h 144"/>
                <a:gd name="T48" fmla="*/ 16 w 431"/>
                <a:gd name="T49" fmla="*/ 21 h 144"/>
                <a:gd name="T50" fmla="*/ 15 w 431"/>
                <a:gd name="T51" fmla="*/ 24 h 144"/>
                <a:gd name="T52" fmla="*/ 15 w 431"/>
                <a:gd name="T53" fmla="*/ 120 h 144"/>
                <a:gd name="T54" fmla="*/ 16 w 431"/>
                <a:gd name="T55" fmla="*/ 123 h 144"/>
                <a:gd name="T56" fmla="*/ 18 w 431"/>
                <a:gd name="T57" fmla="*/ 126 h 144"/>
                <a:gd name="T58" fmla="*/ 20 w 431"/>
                <a:gd name="T59" fmla="*/ 128 h 144"/>
                <a:gd name="T60" fmla="*/ 23 w 431"/>
                <a:gd name="T61" fmla="*/ 128 h 144"/>
                <a:gd name="T62" fmla="*/ 407 w 431"/>
                <a:gd name="T63" fmla="*/ 128 h 144"/>
                <a:gd name="T64" fmla="*/ 410 w 431"/>
                <a:gd name="T65" fmla="*/ 128 h 144"/>
                <a:gd name="T66" fmla="*/ 413 w 431"/>
                <a:gd name="T67" fmla="*/ 126 h 144"/>
                <a:gd name="T68" fmla="*/ 414 w 431"/>
                <a:gd name="T69" fmla="*/ 123 h 144"/>
                <a:gd name="T70" fmla="*/ 415 w 431"/>
                <a:gd name="T71" fmla="*/ 120 h 144"/>
                <a:gd name="T72" fmla="*/ 415 w 431"/>
                <a:gd name="T73" fmla="*/ 24 h 144"/>
                <a:gd name="T74" fmla="*/ 414 w 431"/>
                <a:gd name="T75" fmla="*/ 21 h 144"/>
                <a:gd name="T76" fmla="*/ 413 w 431"/>
                <a:gd name="T77" fmla="*/ 18 h 144"/>
                <a:gd name="T78" fmla="*/ 410 w 431"/>
                <a:gd name="T79" fmla="*/ 17 h 144"/>
                <a:gd name="T80" fmla="*/ 407 w 431"/>
                <a:gd name="T81" fmla="*/ 16 h 144"/>
                <a:gd name="T82" fmla="*/ 23 w 431"/>
                <a:gd name="T83" fmla="*/ 1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31" h="144">
                  <a:moveTo>
                    <a:pt x="407" y="144"/>
                  </a:moveTo>
                  <a:lnTo>
                    <a:pt x="23" y="144"/>
                  </a:lnTo>
                  <a:lnTo>
                    <a:pt x="14" y="142"/>
                  </a:lnTo>
                  <a:lnTo>
                    <a:pt x="6" y="137"/>
                  </a:lnTo>
                  <a:lnTo>
                    <a:pt x="1" y="130"/>
                  </a:lnTo>
                  <a:lnTo>
                    <a:pt x="0" y="120"/>
                  </a:lnTo>
                  <a:lnTo>
                    <a:pt x="0" y="24"/>
                  </a:lnTo>
                  <a:lnTo>
                    <a:pt x="1" y="15"/>
                  </a:lnTo>
                  <a:lnTo>
                    <a:pt x="6" y="7"/>
                  </a:lnTo>
                  <a:lnTo>
                    <a:pt x="14" y="2"/>
                  </a:lnTo>
                  <a:lnTo>
                    <a:pt x="23" y="0"/>
                  </a:lnTo>
                  <a:lnTo>
                    <a:pt x="407" y="0"/>
                  </a:lnTo>
                  <a:lnTo>
                    <a:pt x="416" y="2"/>
                  </a:lnTo>
                  <a:lnTo>
                    <a:pt x="424" y="7"/>
                  </a:lnTo>
                  <a:lnTo>
                    <a:pt x="429" y="15"/>
                  </a:lnTo>
                  <a:lnTo>
                    <a:pt x="431" y="24"/>
                  </a:lnTo>
                  <a:lnTo>
                    <a:pt x="431" y="120"/>
                  </a:lnTo>
                  <a:lnTo>
                    <a:pt x="429" y="130"/>
                  </a:lnTo>
                  <a:lnTo>
                    <a:pt x="424" y="137"/>
                  </a:lnTo>
                  <a:lnTo>
                    <a:pt x="416" y="142"/>
                  </a:lnTo>
                  <a:lnTo>
                    <a:pt x="407" y="144"/>
                  </a:lnTo>
                  <a:close/>
                  <a:moveTo>
                    <a:pt x="23" y="16"/>
                  </a:moveTo>
                  <a:lnTo>
                    <a:pt x="20" y="17"/>
                  </a:lnTo>
                  <a:lnTo>
                    <a:pt x="18" y="18"/>
                  </a:lnTo>
                  <a:lnTo>
                    <a:pt x="16" y="21"/>
                  </a:lnTo>
                  <a:lnTo>
                    <a:pt x="15" y="24"/>
                  </a:lnTo>
                  <a:lnTo>
                    <a:pt x="15" y="120"/>
                  </a:lnTo>
                  <a:lnTo>
                    <a:pt x="16" y="123"/>
                  </a:lnTo>
                  <a:lnTo>
                    <a:pt x="18" y="126"/>
                  </a:lnTo>
                  <a:lnTo>
                    <a:pt x="20" y="128"/>
                  </a:lnTo>
                  <a:lnTo>
                    <a:pt x="23" y="128"/>
                  </a:lnTo>
                  <a:lnTo>
                    <a:pt x="407" y="128"/>
                  </a:lnTo>
                  <a:lnTo>
                    <a:pt x="410" y="128"/>
                  </a:lnTo>
                  <a:lnTo>
                    <a:pt x="413" y="126"/>
                  </a:lnTo>
                  <a:lnTo>
                    <a:pt x="414" y="123"/>
                  </a:lnTo>
                  <a:lnTo>
                    <a:pt x="415" y="120"/>
                  </a:lnTo>
                  <a:lnTo>
                    <a:pt x="415" y="24"/>
                  </a:lnTo>
                  <a:lnTo>
                    <a:pt x="414" y="21"/>
                  </a:lnTo>
                  <a:lnTo>
                    <a:pt x="413" y="18"/>
                  </a:lnTo>
                  <a:lnTo>
                    <a:pt x="410" y="17"/>
                  </a:lnTo>
                  <a:lnTo>
                    <a:pt x="407" y="16"/>
                  </a:lnTo>
                  <a:lnTo>
                    <a:pt x="23" y="16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144"/>
            <p:cNvSpPr>
              <a:spLocks noEditPoints="1"/>
            </p:cNvSpPr>
            <p:nvPr/>
          </p:nvSpPr>
          <p:spPr bwMode="auto">
            <a:xfrm>
              <a:off x="17272000" y="838200"/>
              <a:ext cx="88900" cy="127000"/>
            </a:xfrm>
            <a:custGeom>
              <a:avLst/>
              <a:gdLst>
                <a:gd name="T0" fmla="*/ 44 w 56"/>
                <a:gd name="T1" fmla="*/ 35 h 80"/>
                <a:gd name="T2" fmla="*/ 46 w 56"/>
                <a:gd name="T3" fmla="*/ 32 h 80"/>
                <a:gd name="T4" fmla="*/ 48 w 56"/>
                <a:gd name="T5" fmla="*/ 28 h 80"/>
                <a:gd name="T6" fmla="*/ 48 w 56"/>
                <a:gd name="T7" fmla="*/ 24 h 80"/>
                <a:gd name="T8" fmla="*/ 46 w 56"/>
                <a:gd name="T9" fmla="*/ 15 h 80"/>
                <a:gd name="T10" fmla="*/ 41 w 56"/>
                <a:gd name="T11" fmla="*/ 7 h 80"/>
                <a:gd name="T12" fmla="*/ 34 w 56"/>
                <a:gd name="T13" fmla="*/ 2 h 80"/>
                <a:gd name="T14" fmla="*/ 24 w 56"/>
                <a:gd name="T15" fmla="*/ 0 h 80"/>
                <a:gd name="T16" fmla="*/ 8 w 56"/>
                <a:gd name="T17" fmla="*/ 0 h 80"/>
                <a:gd name="T18" fmla="*/ 4 w 56"/>
                <a:gd name="T19" fmla="*/ 1 h 80"/>
                <a:gd name="T20" fmla="*/ 2 w 56"/>
                <a:gd name="T21" fmla="*/ 2 h 80"/>
                <a:gd name="T22" fmla="*/ 0 w 56"/>
                <a:gd name="T23" fmla="*/ 5 h 80"/>
                <a:gd name="T24" fmla="*/ 0 w 56"/>
                <a:gd name="T25" fmla="*/ 9 h 80"/>
                <a:gd name="T26" fmla="*/ 0 w 56"/>
                <a:gd name="T27" fmla="*/ 72 h 80"/>
                <a:gd name="T28" fmla="*/ 0 w 56"/>
                <a:gd name="T29" fmla="*/ 75 h 80"/>
                <a:gd name="T30" fmla="*/ 2 w 56"/>
                <a:gd name="T31" fmla="*/ 77 h 80"/>
                <a:gd name="T32" fmla="*/ 4 w 56"/>
                <a:gd name="T33" fmla="*/ 80 h 80"/>
                <a:gd name="T34" fmla="*/ 8 w 56"/>
                <a:gd name="T35" fmla="*/ 80 h 80"/>
                <a:gd name="T36" fmla="*/ 32 w 56"/>
                <a:gd name="T37" fmla="*/ 80 h 80"/>
                <a:gd name="T38" fmla="*/ 41 w 56"/>
                <a:gd name="T39" fmla="*/ 78 h 80"/>
                <a:gd name="T40" fmla="*/ 49 w 56"/>
                <a:gd name="T41" fmla="*/ 73 h 80"/>
                <a:gd name="T42" fmla="*/ 54 w 56"/>
                <a:gd name="T43" fmla="*/ 66 h 80"/>
                <a:gd name="T44" fmla="*/ 56 w 56"/>
                <a:gd name="T45" fmla="*/ 56 h 80"/>
                <a:gd name="T46" fmla="*/ 53 w 56"/>
                <a:gd name="T47" fmla="*/ 44 h 80"/>
                <a:gd name="T48" fmla="*/ 44 w 56"/>
                <a:gd name="T49" fmla="*/ 35 h 80"/>
                <a:gd name="T50" fmla="*/ 24 w 56"/>
                <a:gd name="T51" fmla="*/ 16 h 80"/>
                <a:gd name="T52" fmla="*/ 27 w 56"/>
                <a:gd name="T53" fmla="*/ 17 h 80"/>
                <a:gd name="T54" fmla="*/ 29 w 56"/>
                <a:gd name="T55" fmla="*/ 18 h 80"/>
                <a:gd name="T56" fmla="*/ 31 w 56"/>
                <a:gd name="T57" fmla="*/ 20 h 80"/>
                <a:gd name="T58" fmla="*/ 32 w 56"/>
                <a:gd name="T59" fmla="*/ 24 h 80"/>
                <a:gd name="T60" fmla="*/ 31 w 56"/>
                <a:gd name="T61" fmla="*/ 27 h 80"/>
                <a:gd name="T62" fmla="*/ 29 w 56"/>
                <a:gd name="T63" fmla="*/ 30 h 80"/>
                <a:gd name="T64" fmla="*/ 27 w 56"/>
                <a:gd name="T65" fmla="*/ 31 h 80"/>
                <a:gd name="T66" fmla="*/ 24 w 56"/>
                <a:gd name="T67" fmla="*/ 32 h 80"/>
                <a:gd name="T68" fmla="*/ 16 w 56"/>
                <a:gd name="T69" fmla="*/ 32 h 80"/>
                <a:gd name="T70" fmla="*/ 16 w 56"/>
                <a:gd name="T71" fmla="*/ 16 h 80"/>
                <a:gd name="T72" fmla="*/ 24 w 56"/>
                <a:gd name="T73" fmla="*/ 16 h 80"/>
                <a:gd name="T74" fmla="*/ 32 w 56"/>
                <a:gd name="T75" fmla="*/ 64 h 80"/>
                <a:gd name="T76" fmla="*/ 16 w 56"/>
                <a:gd name="T77" fmla="*/ 64 h 80"/>
                <a:gd name="T78" fmla="*/ 16 w 56"/>
                <a:gd name="T79" fmla="*/ 48 h 80"/>
                <a:gd name="T80" fmla="*/ 32 w 56"/>
                <a:gd name="T81" fmla="*/ 48 h 80"/>
                <a:gd name="T82" fmla="*/ 35 w 56"/>
                <a:gd name="T83" fmla="*/ 48 h 80"/>
                <a:gd name="T84" fmla="*/ 38 w 56"/>
                <a:gd name="T85" fmla="*/ 51 h 80"/>
                <a:gd name="T86" fmla="*/ 39 w 56"/>
                <a:gd name="T87" fmla="*/ 53 h 80"/>
                <a:gd name="T88" fmla="*/ 40 w 56"/>
                <a:gd name="T89" fmla="*/ 56 h 80"/>
                <a:gd name="T90" fmla="*/ 39 w 56"/>
                <a:gd name="T91" fmla="*/ 59 h 80"/>
                <a:gd name="T92" fmla="*/ 38 w 56"/>
                <a:gd name="T93" fmla="*/ 61 h 80"/>
                <a:gd name="T94" fmla="*/ 35 w 56"/>
                <a:gd name="T95" fmla="*/ 63 h 80"/>
                <a:gd name="T96" fmla="*/ 32 w 56"/>
                <a:gd name="T97" fmla="*/ 6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6" h="80">
                  <a:moveTo>
                    <a:pt x="44" y="35"/>
                  </a:moveTo>
                  <a:lnTo>
                    <a:pt x="46" y="32"/>
                  </a:lnTo>
                  <a:lnTo>
                    <a:pt x="48" y="28"/>
                  </a:lnTo>
                  <a:lnTo>
                    <a:pt x="48" y="24"/>
                  </a:lnTo>
                  <a:lnTo>
                    <a:pt x="46" y="15"/>
                  </a:lnTo>
                  <a:lnTo>
                    <a:pt x="41" y="7"/>
                  </a:lnTo>
                  <a:lnTo>
                    <a:pt x="34" y="2"/>
                  </a:lnTo>
                  <a:lnTo>
                    <a:pt x="2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2" y="77"/>
                  </a:lnTo>
                  <a:lnTo>
                    <a:pt x="4" y="80"/>
                  </a:lnTo>
                  <a:lnTo>
                    <a:pt x="8" y="80"/>
                  </a:lnTo>
                  <a:lnTo>
                    <a:pt x="32" y="80"/>
                  </a:lnTo>
                  <a:lnTo>
                    <a:pt x="41" y="78"/>
                  </a:lnTo>
                  <a:lnTo>
                    <a:pt x="49" y="73"/>
                  </a:lnTo>
                  <a:lnTo>
                    <a:pt x="54" y="66"/>
                  </a:lnTo>
                  <a:lnTo>
                    <a:pt x="56" y="56"/>
                  </a:lnTo>
                  <a:lnTo>
                    <a:pt x="53" y="44"/>
                  </a:lnTo>
                  <a:lnTo>
                    <a:pt x="44" y="35"/>
                  </a:lnTo>
                  <a:close/>
                  <a:moveTo>
                    <a:pt x="24" y="16"/>
                  </a:moveTo>
                  <a:lnTo>
                    <a:pt x="27" y="17"/>
                  </a:lnTo>
                  <a:lnTo>
                    <a:pt x="29" y="18"/>
                  </a:lnTo>
                  <a:lnTo>
                    <a:pt x="31" y="20"/>
                  </a:lnTo>
                  <a:lnTo>
                    <a:pt x="32" y="24"/>
                  </a:lnTo>
                  <a:lnTo>
                    <a:pt x="31" y="27"/>
                  </a:lnTo>
                  <a:lnTo>
                    <a:pt x="29" y="30"/>
                  </a:lnTo>
                  <a:lnTo>
                    <a:pt x="27" y="31"/>
                  </a:lnTo>
                  <a:lnTo>
                    <a:pt x="24" y="32"/>
                  </a:lnTo>
                  <a:lnTo>
                    <a:pt x="16" y="32"/>
                  </a:lnTo>
                  <a:lnTo>
                    <a:pt x="16" y="16"/>
                  </a:lnTo>
                  <a:lnTo>
                    <a:pt x="24" y="16"/>
                  </a:lnTo>
                  <a:close/>
                  <a:moveTo>
                    <a:pt x="32" y="64"/>
                  </a:moveTo>
                  <a:lnTo>
                    <a:pt x="16" y="64"/>
                  </a:lnTo>
                  <a:lnTo>
                    <a:pt x="16" y="48"/>
                  </a:lnTo>
                  <a:lnTo>
                    <a:pt x="32" y="48"/>
                  </a:lnTo>
                  <a:lnTo>
                    <a:pt x="35" y="48"/>
                  </a:lnTo>
                  <a:lnTo>
                    <a:pt x="38" y="51"/>
                  </a:lnTo>
                  <a:lnTo>
                    <a:pt x="39" y="53"/>
                  </a:lnTo>
                  <a:lnTo>
                    <a:pt x="40" y="56"/>
                  </a:lnTo>
                  <a:lnTo>
                    <a:pt x="39" y="59"/>
                  </a:lnTo>
                  <a:lnTo>
                    <a:pt x="38" y="61"/>
                  </a:lnTo>
                  <a:lnTo>
                    <a:pt x="35" y="63"/>
                  </a:lnTo>
                  <a:lnTo>
                    <a:pt x="32" y="64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45"/>
            <p:cNvSpPr>
              <a:spLocks/>
            </p:cNvSpPr>
            <p:nvPr/>
          </p:nvSpPr>
          <p:spPr bwMode="auto">
            <a:xfrm>
              <a:off x="17627600" y="838200"/>
              <a:ext cx="88900" cy="127000"/>
            </a:xfrm>
            <a:custGeom>
              <a:avLst/>
              <a:gdLst>
                <a:gd name="T0" fmla="*/ 31 w 56"/>
                <a:gd name="T1" fmla="*/ 37 h 80"/>
                <a:gd name="T2" fmla="*/ 54 w 56"/>
                <a:gd name="T3" fmla="*/ 14 h 80"/>
                <a:gd name="T4" fmla="*/ 55 w 56"/>
                <a:gd name="T5" fmla="*/ 11 h 80"/>
                <a:gd name="T6" fmla="*/ 56 w 56"/>
                <a:gd name="T7" fmla="*/ 9 h 80"/>
                <a:gd name="T8" fmla="*/ 55 w 56"/>
                <a:gd name="T9" fmla="*/ 5 h 80"/>
                <a:gd name="T10" fmla="*/ 54 w 56"/>
                <a:gd name="T11" fmla="*/ 2 h 80"/>
                <a:gd name="T12" fmla="*/ 51 w 56"/>
                <a:gd name="T13" fmla="*/ 1 h 80"/>
                <a:gd name="T14" fmla="*/ 48 w 56"/>
                <a:gd name="T15" fmla="*/ 0 h 80"/>
                <a:gd name="T16" fmla="*/ 45 w 56"/>
                <a:gd name="T17" fmla="*/ 1 h 80"/>
                <a:gd name="T18" fmla="*/ 42 w 56"/>
                <a:gd name="T19" fmla="*/ 2 h 80"/>
                <a:gd name="T20" fmla="*/ 16 w 56"/>
                <a:gd name="T21" fmla="*/ 29 h 80"/>
                <a:gd name="T22" fmla="*/ 16 w 56"/>
                <a:gd name="T23" fmla="*/ 9 h 80"/>
                <a:gd name="T24" fmla="*/ 15 w 56"/>
                <a:gd name="T25" fmla="*/ 5 h 80"/>
                <a:gd name="T26" fmla="*/ 14 w 56"/>
                <a:gd name="T27" fmla="*/ 2 h 80"/>
                <a:gd name="T28" fmla="*/ 11 w 56"/>
                <a:gd name="T29" fmla="*/ 1 h 80"/>
                <a:gd name="T30" fmla="*/ 8 w 56"/>
                <a:gd name="T31" fmla="*/ 0 h 80"/>
                <a:gd name="T32" fmla="*/ 4 w 56"/>
                <a:gd name="T33" fmla="*/ 1 h 80"/>
                <a:gd name="T34" fmla="*/ 2 w 56"/>
                <a:gd name="T35" fmla="*/ 2 h 80"/>
                <a:gd name="T36" fmla="*/ 1 w 56"/>
                <a:gd name="T37" fmla="*/ 5 h 80"/>
                <a:gd name="T38" fmla="*/ 0 w 56"/>
                <a:gd name="T39" fmla="*/ 9 h 80"/>
                <a:gd name="T40" fmla="*/ 0 w 56"/>
                <a:gd name="T41" fmla="*/ 72 h 80"/>
                <a:gd name="T42" fmla="*/ 1 w 56"/>
                <a:gd name="T43" fmla="*/ 75 h 80"/>
                <a:gd name="T44" fmla="*/ 2 w 56"/>
                <a:gd name="T45" fmla="*/ 77 h 80"/>
                <a:gd name="T46" fmla="*/ 4 w 56"/>
                <a:gd name="T47" fmla="*/ 80 h 80"/>
                <a:gd name="T48" fmla="*/ 8 w 56"/>
                <a:gd name="T49" fmla="*/ 80 h 80"/>
                <a:gd name="T50" fmla="*/ 11 w 56"/>
                <a:gd name="T51" fmla="*/ 80 h 80"/>
                <a:gd name="T52" fmla="*/ 14 w 56"/>
                <a:gd name="T53" fmla="*/ 77 h 80"/>
                <a:gd name="T54" fmla="*/ 15 w 56"/>
                <a:gd name="T55" fmla="*/ 75 h 80"/>
                <a:gd name="T56" fmla="*/ 16 w 56"/>
                <a:gd name="T57" fmla="*/ 72 h 80"/>
                <a:gd name="T58" fmla="*/ 16 w 56"/>
                <a:gd name="T59" fmla="*/ 52 h 80"/>
                <a:gd name="T60" fmla="*/ 19 w 56"/>
                <a:gd name="T61" fmla="*/ 47 h 80"/>
                <a:gd name="T62" fmla="*/ 42 w 56"/>
                <a:gd name="T63" fmla="*/ 76 h 80"/>
                <a:gd name="T64" fmla="*/ 43 w 56"/>
                <a:gd name="T65" fmla="*/ 78 h 80"/>
                <a:gd name="T66" fmla="*/ 45 w 56"/>
                <a:gd name="T67" fmla="*/ 80 h 80"/>
                <a:gd name="T68" fmla="*/ 48 w 56"/>
                <a:gd name="T69" fmla="*/ 80 h 80"/>
                <a:gd name="T70" fmla="*/ 51 w 56"/>
                <a:gd name="T71" fmla="*/ 80 h 80"/>
                <a:gd name="T72" fmla="*/ 53 w 56"/>
                <a:gd name="T73" fmla="*/ 78 h 80"/>
                <a:gd name="T74" fmla="*/ 55 w 56"/>
                <a:gd name="T75" fmla="*/ 76 h 80"/>
                <a:gd name="T76" fmla="*/ 56 w 56"/>
                <a:gd name="T77" fmla="*/ 73 h 80"/>
                <a:gd name="T78" fmla="*/ 56 w 56"/>
                <a:gd name="T79" fmla="*/ 70 h 80"/>
                <a:gd name="T80" fmla="*/ 54 w 56"/>
                <a:gd name="T81" fmla="*/ 68 h 80"/>
                <a:gd name="T82" fmla="*/ 31 w 56"/>
                <a:gd name="T83" fmla="*/ 3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6" h="80">
                  <a:moveTo>
                    <a:pt x="31" y="37"/>
                  </a:moveTo>
                  <a:lnTo>
                    <a:pt x="54" y="14"/>
                  </a:lnTo>
                  <a:lnTo>
                    <a:pt x="55" y="11"/>
                  </a:lnTo>
                  <a:lnTo>
                    <a:pt x="56" y="9"/>
                  </a:lnTo>
                  <a:lnTo>
                    <a:pt x="55" y="5"/>
                  </a:lnTo>
                  <a:lnTo>
                    <a:pt x="54" y="2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2" y="2"/>
                  </a:lnTo>
                  <a:lnTo>
                    <a:pt x="16" y="29"/>
                  </a:lnTo>
                  <a:lnTo>
                    <a:pt x="16" y="9"/>
                  </a:lnTo>
                  <a:lnTo>
                    <a:pt x="15" y="5"/>
                  </a:lnTo>
                  <a:lnTo>
                    <a:pt x="14" y="2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72"/>
                  </a:lnTo>
                  <a:lnTo>
                    <a:pt x="1" y="75"/>
                  </a:lnTo>
                  <a:lnTo>
                    <a:pt x="2" y="77"/>
                  </a:lnTo>
                  <a:lnTo>
                    <a:pt x="4" y="80"/>
                  </a:lnTo>
                  <a:lnTo>
                    <a:pt x="8" y="80"/>
                  </a:lnTo>
                  <a:lnTo>
                    <a:pt x="11" y="80"/>
                  </a:lnTo>
                  <a:lnTo>
                    <a:pt x="14" y="77"/>
                  </a:lnTo>
                  <a:lnTo>
                    <a:pt x="15" y="75"/>
                  </a:lnTo>
                  <a:lnTo>
                    <a:pt x="16" y="72"/>
                  </a:lnTo>
                  <a:lnTo>
                    <a:pt x="16" y="52"/>
                  </a:lnTo>
                  <a:lnTo>
                    <a:pt x="19" y="47"/>
                  </a:lnTo>
                  <a:lnTo>
                    <a:pt x="42" y="76"/>
                  </a:lnTo>
                  <a:lnTo>
                    <a:pt x="43" y="78"/>
                  </a:lnTo>
                  <a:lnTo>
                    <a:pt x="45" y="80"/>
                  </a:lnTo>
                  <a:lnTo>
                    <a:pt x="48" y="80"/>
                  </a:lnTo>
                  <a:lnTo>
                    <a:pt x="51" y="80"/>
                  </a:lnTo>
                  <a:lnTo>
                    <a:pt x="53" y="78"/>
                  </a:lnTo>
                  <a:lnTo>
                    <a:pt x="55" y="76"/>
                  </a:lnTo>
                  <a:lnTo>
                    <a:pt x="56" y="73"/>
                  </a:lnTo>
                  <a:lnTo>
                    <a:pt x="56" y="70"/>
                  </a:lnTo>
                  <a:lnTo>
                    <a:pt x="54" y="68"/>
                  </a:lnTo>
                  <a:lnTo>
                    <a:pt x="31" y="37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146"/>
            <p:cNvSpPr>
              <a:spLocks/>
            </p:cNvSpPr>
            <p:nvPr/>
          </p:nvSpPr>
          <p:spPr bwMode="auto">
            <a:xfrm>
              <a:off x="17500600" y="838200"/>
              <a:ext cx="88900" cy="127000"/>
            </a:xfrm>
            <a:custGeom>
              <a:avLst/>
              <a:gdLst>
                <a:gd name="T0" fmla="*/ 48 w 56"/>
                <a:gd name="T1" fmla="*/ 0 h 80"/>
                <a:gd name="T2" fmla="*/ 45 w 56"/>
                <a:gd name="T3" fmla="*/ 1 h 80"/>
                <a:gd name="T4" fmla="*/ 42 w 56"/>
                <a:gd name="T5" fmla="*/ 2 h 80"/>
                <a:gd name="T6" fmla="*/ 40 w 56"/>
                <a:gd name="T7" fmla="*/ 5 h 80"/>
                <a:gd name="T8" fmla="*/ 40 w 56"/>
                <a:gd name="T9" fmla="*/ 9 h 80"/>
                <a:gd name="T10" fmla="*/ 40 w 56"/>
                <a:gd name="T11" fmla="*/ 44 h 80"/>
                <a:gd name="T12" fmla="*/ 14 w 56"/>
                <a:gd name="T13" fmla="*/ 4 h 80"/>
                <a:gd name="T14" fmla="*/ 13 w 56"/>
                <a:gd name="T15" fmla="*/ 2 h 80"/>
                <a:gd name="T16" fmla="*/ 11 w 56"/>
                <a:gd name="T17" fmla="*/ 1 h 80"/>
                <a:gd name="T18" fmla="*/ 8 w 56"/>
                <a:gd name="T19" fmla="*/ 0 h 80"/>
                <a:gd name="T20" fmla="*/ 6 w 56"/>
                <a:gd name="T21" fmla="*/ 0 h 80"/>
                <a:gd name="T22" fmla="*/ 3 w 56"/>
                <a:gd name="T23" fmla="*/ 2 h 80"/>
                <a:gd name="T24" fmla="*/ 0 w 56"/>
                <a:gd name="T25" fmla="*/ 4 h 80"/>
                <a:gd name="T26" fmla="*/ 0 w 56"/>
                <a:gd name="T27" fmla="*/ 9 h 80"/>
                <a:gd name="T28" fmla="*/ 0 w 56"/>
                <a:gd name="T29" fmla="*/ 72 h 80"/>
                <a:gd name="T30" fmla="*/ 0 w 56"/>
                <a:gd name="T31" fmla="*/ 75 h 80"/>
                <a:gd name="T32" fmla="*/ 3 w 56"/>
                <a:gd name="T33" fmla="*/ 77 h 80"/>
                <a:gd name="T34" fmla="*/ 5 w 56"/>
                <a:gd name="T35" fmla="*/ 80 h 80"/>
                <a:gd name="T36" fmla="*/ 8 w 56"/>
                <a:gd name="T37" fmla="*/ 80 h 80"/>
                <a:gd name="T38" fmla="*/ 11 w 56"/>
                <a:gd name="T39" fmla="*/ 80 h 80"/>
                <a:gd name="T40" fmla="*/ 13 w 56"/>
                <a:gd name="T41" fmla="*/ 77 h 80"/>
                <a:gd name="T42" fmla="*/ 15 w 56"/>
                <a:gd name="T43" fmla="*/ 75 h 80"/>
                <a:gd name="T44" fmla="*/ 15 w 56"/>
                <a:gd name="T45" fmla="*/ 72 h 80"/>
                <a:gd name="T46" fmla="*/ 15 w 56"/>
                <a:gd name="T47" fmla="*/ 35 h 80"/>
                <a:gd name="T48" fmla="*/ 41 w 56"/>
                <a:gd name="T49" fmla="*/ 76 h 80"/>
                <a:gd name="T50" fmla="*/ 43 w 56"/>
                <a:gd name="T51" fmla="*/ 78 h 80"/>
                <a:gd name="T52" fmla="*/ 46 w 56"/>
                <a:gd name="T53" fmla="*/ 80 h 80"/>
                <a:gd name="T54" fmla="*/ 48 w 56"/>
                <a:gd name="T55" fmla="*/ 80 h 80"/>
                <a:gd name="T56" fmla="*/ 50 w 56"/>
                <a:gd name="T57" fmla="*/ 80 h 80"/>
                <a:gd name="T58" fmla="*/ 53 w 56"/>
                <a:gd name="T59" fmla="*/ 78 h 80"/>
                <a:gd name="T60" fmla="*/ 55 w 56"/>
                <a:gd name="T61" fmla="*/ 75 h 80"/>
                <a:gd name="T62" fmla="*/ 56 w 56"/>
                <a:gd name="T63" fmla="*/ 72 h 80"/>
                <a:gd name="T64" fmla="*/ 56 w 56"/>
                <a:gd name="T65" fmla="*/ 9 h 80"/>
                <a:gd name="T66" fmla="*/ 55 w 56"/>
                <a:gd name="T67" fmla="*/ 5 h 80"/>
                <a:gd name="T68" fmla="*/ 53 w 56"/>
                <a:gd name="T69" fmla="*/ 2 h 80"/>
                <a:gd name="T70" fmla="*/ 51 w 56"/>
                <a:gd name="T71" fmla="*/ 1 h 80"/>
                <a:gd name="T72" fmla="*/ 48 w 56"/>
                <a:gd name="T7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80">
                  <a:moveTo>
                    <a:pt x="48" y="0"/>
                  </a:moveTo>
                  <a:lnTo>
                    <a:pt x="45" y="1"/>
                  </a:lnTo>
                  <a:lnTo>
                    <a:pt x="42" y="2"/>
                  </a:lnTo>
                  <a:lnTo>
                    <a:pt x="40" y="5"/>
                  </a:lnTo>
                  <a:lnTo>
                    <a:pt x="40" y="9"/>
                  </a:lnTo>
                  <a:lnTo>
                    <a:pt x="40" y="44"/>
                  </a:lnTo>
                  <a:lnTo>
                    <a:pt x="14" y="4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3" y="77"/>
                  </a:lnTo>
                  <a:lnTo>
                    <a:pt x="5" y="80"/>
                  </a:lnTo>
                  <a:lnTo>
                    <a:pt x="8" y="80"/>
                  </a:lnTo>
                  <a:lnTo>
                    <a:pt x="11" y="80"/>
                  </a:lnTo>
                  <a:lnTo>
                    <a:pt x="13" y="77"/>
                  </a:lnTo>
                  <a:lnTo>
                    <a:pt x="15" y="75"/>
                  </a:lnTo>
                  <a:lnTo>
                    <a:pt x="15" y="72"/>
                  </a:lnTo>
                  <a:lnTo>
                    <a:pt x="15" y="35"/>
                  </a:lnTo>
                  <a:lnTo>
                    <a:pt x="41" y="76"/>
                  </a:lnTo>
                  <a:lnTo>
                    <a:pt x="43" y="78"/>
                  </a:lnTo>
                  <a:lnTo>
                    <a:pt x="46" y="80"/>
                  </a:lnTo>
                  <a:lnTo>
                    <a:pt x="48" y="80"/>
                  </a:lnTo>
                  <a:lnTo>
                    <a:pt x="50" y="80"/>
                  </a:lnTo>
                  <a:lnTo>
                    <a:pt x="53" y="78"/>
                  </a:lnTo>
                  <a:lnTo>
                    <a:pt x="55" y="75"/>
                  </a:lnTo>
                  <a:lnTo>
                    <a:pt x="56" y="72"/>
                  </a:lnTo>
                  <a:lnTo>
                    <a:pt x="56" y="9"/>
                  </a:lnTo>
                  <a:lnTo>
                    <a:pt x="55" y="5"/>
                  </a:lnTo>
                  <a:lnTo>
                    <a:pt x="53" y="2"/>
                  </a:lnTo>
                  <a:lnTo>
                    <a:pt x="51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147"/>
            <p:cNvSpPr>
              <a:spLocks noEditPoints="1"/>
            </p:cNvSpPr>
            <p:nvPr/>
          </p:nvSpPr>
          <p:spPr bwMode="auto">
            <a:xfrm>
              <a:off x="17373600" y="838200"/>
              <a:ext cx="101600" cy="127000"/>
            </a:xfrm>
            <a:custGeom>
              <a:avLst/>
              <a:gdLst>
                <a:gd name="T0" fmla="*/ 40 w 64"/>
                <a:gd name="T1" fmla="*/ 5 h 80"/>
                <a:gd name="T2" fmla="*/ 37 w 64"/>
                <a:gd name="T3" fmla="*/ 2 h 80"/>
                <a:gd name="T4" fmla="*/ 35 w 64"/>
                <a:gd name="T5" fmla="*/ 1 h 80"/>
                <a:gd name="T6" fmla="*/ 32 w 64"/>
                <a:gd name="T7" fmla="*/ 0 h 80"/>
                <a:gd name="T8" fmla="*/ 29 w 64"/>
                <a:gd name="T9" fmla="*/ 1 h 80"/>
                <a:gd name="T10" fmla="*/ 27 w 64"/>
                <a:gd name="T11" fmla="*/ 2 h 80"/>
                <a:gd name="T12" fmla="*/ 24 w 64"/>
                <a:gd name="T13" fmla="*/ 5 h 80"/>
                <a:gd name="T14" fmla="*/ 1 w 64"/>
                <a:gd name="T15" fmla="*/ 69 h 80"/>
                <a:gd name="T16" fmla="*/ 0 w 64"/>
                <a:gd name="T17" fmla="*/ 72 h 80"/>
                <a:gd name="T18" fmla="*/ 1 w 64"/>
                <a:gd name="T19" fmla="*/ 75 h 80"/>
                <a:gd name="T20" fmla="*/ 3 w 64"/>
                <a:gd name="T21" fmla="*/ 77 h 80"/>
                <a:gd name="T22" fmla="*/ 5 w 64"/>
                <a:gd name="T23" fmla="*/ 80 h 80"/>
                <a:gd name="T24" fmla="*/ 8 w 64"/>
                <a:gd name="T25" fmla="*/ 80 h 80"/>
                <a:gd name="T26" fmla="*/ 12 w 64"/>
                <a:gd name="T27" fmla="*/ 80 h 80"/>
                <a:gd name="T28" fmla="*/ 14 w 64"/>
                <a:gd name="T29" fmla="*/ 77 h 80"/>
                <a:gd name="T30" fmla="*/ 16 w 64"/>
                <a:gd name="T31" fmla="*/ 75 h 80"/>
                <a:gd name="T32" fmla="*/ 19 w 64"/>
                <a:gd name="T33" fmla="*/ 64 h 80"/>
                <a:gd name="T34" fmla="*/ 45 w 64"/>
                <a:gd name="T35" fmla="*/ 64 h 80"/>
                <a:gd name="T36" fmla="*/ 48 w 64"/>
                <a:gd name="T37" fmla="*/ 75 h 80"/>
                <a:gd name="T38" fmla="*/ 50 w 64"/>
                <a:gd name="T39" fmla="*/ 77 h 80"/>
                <a:gd name="T40" fmla="*/ 52 w 64"/>
                <a:gd name="T41" fmla="*/ 80 h 80"/>
                <a:gd name="T42" fmla="*/ 56 w 64"/>
                <a:gd name="T43" fmla="*/ 80 h 80"/>
                <a:gd name="T44" fmla="*/ 59 w 64"/>
                <a:gd name="T45" fmla="*/ 80 h 80"/>
                <a:gd name="T46" fmla="*/ 61 w 64"/>
                <a:gd name="T47" fmla="*/ 77 h 80"/>
                <a:gd name="T48" fmla="*/ 63 w 64"/>
                <a:gd name="T49" fmla="*/ 75 h 80"/>
                <a:gd name="T50" fmla="*/ 64 w 64"/>
                <a:gd name="T51" fmla="*/ 72 h 80"/>
                <a:gd name="T52" fmla="*/ 63 w 64"/>
                <a:gd name="T53" fmla="*/ 69 h 80"/>
                <a:gd name="T54" fmla="*/ 40 w 64"/>
                <a:gd name="T55" fmla="*/ 5 h 80"/>
                <a:gd name="T56" fmla="*/ 26 w 64"/>
                <a:gd name="T57" fmla="*/ 48 h 80"/>
                <a:gd name="T58" fmla="*/ 32 w 64"/>
                <a:gd name="T59" fmla="*/ 24 h 80"/>
                <a:gd name="T60" fmla="*/ 38 w 64"/>
                <a:gd name="T61" fmla="*/ 48 h 80"/>
                <a:gd name="T62" fmla="*/ 26 w 64"/>
                <a:gd name="T63" fmla="*/ 4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4" h="80">
                  <a:moveTo>
                    <a:pt x="40" y="5"/>
                  </a:moveTo>
                  <a:lnTo>
                    <a:pt x="37" y="2"/>
                  </a:lnTo>
                  <a:lnTo>
                    <a:pt x="35" y="1"/>
                  </a:lnTo>
                  <a:lnTo>
                    <a:pt x="32" y="0"/>
                  </a:lnTo>
                  <a:lnTo>
                    <a:pt x="29" y="1"/>
                  </a:lnTo>
                  <a:lnTo>
                    <a:pt x="27" y="2"/>
                  </a:lnTo>
                  <a:lnTo>
                    <a:pt x="24" y="5"/>
                  </a:lnTo>
                  <a:lnTo>
                    <a:pt x="1" y="69"/>
                  </a:lnTo>
                  <a:lnTo>
                    <a:pt x="0" y="72"/>
                  </a:lnTo>
                  <a:lnTo>
                    <a:pt x="1" y="75"/>
                  </a:lnTo>
                  <a:lnTo>
                    <a:pt x="3" y="77"/>
                  </a:lnTo>
                  <a:lnTo>
                    <a:pt x="5" y="80"/>
                  </a:lnTo>
                  <a:lnTo>
                    <a:pt x="8" y="80"/>
                  </a:lnTo>
                  <a:lnTo>
                    <a:pt x="12" y="80"/>
                  </a:lnTo>
                  <a:lnTo>
                    <a:pt x="14" y="77"/>
                  </a:lnTo>
                  <a:lnTo>
                    <a:pt x="16" y="75"/>
                  </a:lnTo>
                  <a:lnTo>
                    <a:pt x="19" y="64"/>
                  </a:lnTo>
                  <a:lnTo>
                    <a:pt x="45" y="64"/>
                  </a:lnTo>
                  <a:lnTo>
                    <a:pt x="48" y="75"/>
                  </a:lnTo>
                  <a:lnTo>
                    <a:pt x="50" y="77"/>
                  </a:lnTo>
                  <a:lnTo>
                    <a:pt x="52" y="80"/>
                  </a:lnTo>
                  <a:lnTo>
                    <a:pt x="56" y="80"/>
                  </a:lnTo>
                  <a:lnTo>
                    <a:pt x="59" y="80"/>
                  </a:lnTo>
                  <a:lnTo>
                    <a:pt x="61" y="77"/>
                  </a:lnTo>
                  <a:lnTo>
                    <a:pt x="63" y="75"/>
                  </a:lnTo>
                  <a:lnTo>
                    <a:pt x="64" y="72"/>
                  </a:lnTo>
                  <a:lnTo>
                    <a:pt x="63" y="69"/>
                  </a:lnTo>
                  <a:lnTo>
                    <a:pt x="40" y="5"/>
                  </a:lnTo>
                  <a:close/>
                  <a:moveTo>
                    <a:pt x="26" y="48"/>
                  </a:moveTo>
                  <a:lnTo>
                    <a:pt x="32" y="24"/>
                  </a:lnTo>
                  <a:lnTo>
                    <a:pt x="38" y="4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148"/>
            <p:cNvSpPr>
              <a:spLocks noEditPoints="1"/>
            </p:cNvSpPr>
            <p:nvPr/>
          </p:nvSpPr>
          <p:spPr bwMode="auto">
            <a:xfrm>
              <a:off x="17208500" y="1003300"/>
              <a:ext cx="152400" cy="292100"/>
            </a:xfrm>
            <a:custGeom>
              <a:avLst/>
              <a:gdLst>
                <a:gd name="T0" fmla="*/ 96 w 96"/>
                <a:gd name="T1" fmla="*/ 0 h 184"/>
                <a:gd name="T2" fmla="*/ 96 w 96"/>
                <a:gd name="T3" fmla="*/ 0 h 184"/>
                <a:gd name="T4" fmla="*/ 0 w 96"/>
                <a:gd name="T5" fmla="*/ 0 h 184"/>
                <a:gd name="T6" fmla="*/ 0 w 96"/>
                <a:gd name="T7" fmla="*/ 0 h 184"/>
                <a:gd name="T8" fmla="*/ 1 w 96"/>
                <a:gd name="T9" fmla="*/ 14 h 184"/>
                <a:gd name="T10" fmla="*/ 5 w 96"/>
                <a:gd name="T11" fmla="*/ 26 h 184"/>
                <a:gd name="T12" fmla="*/ 8 w 96"/>
                <a:gd name="T13" fmla="*/ 34 h 184"/>
                <a:gd name="T14" fmla="*/ 8 w 96"/>
                <a:gd name="T15" fmla="*/ 138 h 184"/>
                <a:gd name="T16" fmla="*/ 5 w 96"/>
                <a:gd name="T17" fmla="*/ 140 h 184"/>
                <a:gd name="T18" fmla="*/ 3 w 96"/>
                <a:gd name="T19" fmla="*/ 143 h 184"/>
                <a:gd name="T20" fmla="*/ 0 w 96"/>
                <a:gd name="T21" fmla="*/ 148 h 184"/>
                <a:gd name="T22" fmla="*/ 0 w 96"/>
                <a:gd name="T23" fmla="*/ 152 h 184"/>
                <a:gd name="T24" fmla="*/ 0 w 96"/>
                <a:gd name="T25" fmla="*/ 176 h 184"/>
                <a:gd name="T26" fmla="*/ 0 w 96"/>
                <a:gd name="T27" fmla="*/ 179 h 184"/>
                <a:gd name="T28" fmla="*/ 3 w 96"/>
                <a:gd name="T29" fmla="*/ 181 h 184"/>
                <a:gd name="T30" fmla="*/ 5 w 96"/>
                <a:gd name="T31" fmla="*/ 183 h 184"/>
                <a:gd name="T32" fmla="*/ 8 w 96"/>
                <a:gd name="T33" fmla="*/ 184 h 184"/>
                <a:gd name="T34" fmla="*/ 88 w 96"/>
                <a:gd name="T35" fmla="*/ 184 h 184"/>
                <a:gd name="T36" fmla="*/ 91 w 96"/>
                <a:gd name="T37" fmla="*/ 183 h 184"/>
                <a:gd name="T38" fmla="*/ 94 w 96"/>
                <a:gd name="T39" fmla="*/ 181 h 184"/>
                <a:gd name="T40" fmla="*/ 95 w 96"/>
                <a:gd name="T41" fmla="*/ 179 h 184"/>
                <a:gd name="T42" fmla="*/ 96 w 96"/>
                <a:gd name="T43" fmla="*/ 176 h 184"/>
                <a:gd name="T44" fmla="*/ 96 w 96"/>
                <a:gd name="T45" fmla="*/ 152 h 184"/>
                <a:gd name="T46" fmla="*/ 95 w 96"/>
                <a:gd name="T47" fmla="*/ 148 h 184"/>
                <a:gd name="T48" fmla="*/ 94 w 96"/>
                <a:gd name="T49" fmla="*/ 145 h 184"/>
                <a:gd name="T50" fmla="*/ 92 w 96"/>
                <a:gd name="T51" fmla="*/ 140 h 184"/>
                <a:gd name="T52" fmla="*/ 88 w 96"/>
                <a:gd name="T53" fmla="*/ 138 h 184"/>
                <a:gd name="T54" fmla="*/ 88 w 96"/>
                <a:gd name="T55" fmla="*/ 34 h 184"/>
                <a:gd name="T56" fmla="*/ 91 w 96"/>
                <a:gd name="T57" fmla="*/ 26 h 184"/>
                <a:gd name="T58" fmla="*/ 94 w 96"/>
                <a:gd name="T59" fmla="*/ 14 h 184"/>
                <a:gd name="T60" fmla="*/ 96 w 96"/>
                <a:gd name="T61" fmla="*/ 0 h 184"/>
                <a:gd name="T62" fmla="*/ 79 w 96"/>
                <a:gd name="T63" fmla="*/ 8 h 184"/>
                <a:gd name="T64" fmla="*/ 78 w 96"/>
                <a:gd name="T65" fmla="*/ 14 h 184"/>
                <a:gd name="T66" fmla="*/ 77 w 96"/>
                <a:gd name="T67" fmla="*/ 20 h 184"/>
                <a:gd name="T68" fmla="*/ 75 w 96"/>
                <a:gd name="T69" fmla="*/ 24 h 184"/>
                <a:gd name="T70" fmla="*/ 24 w 96"/>
                <a:gd name="T71" fmla="*/ 24 h 184"/>
                <a:gd name="T72" fmla="*/ 22 w 96"/>
                <a:gd name="T73" fmla="*/ 24 h 184"/>
                <a:gd name="T74" fmla="*/ 20 w 96"/>
                <a:gd name="T75" fmla="*/ 20 h 184"/>
                <a:gd name="T76" fmla="*/ 18 w 96"/>
                <a:gd name="T77" fmla="*/ 14 h 184"/>
                <a:gd name="T78" fmla="*/ 16 w 96"/>
                <a:gd name="T79" fmla="*/ 8 h 184"/>
                <a:gd name="T80" fmla="*/ 79 w 96"/>
                <a:gd name="T81" fmla="*/ 8 h 184"/>
                <a:gd name="T82" fmla="*/ 80 w 96"/>
                <a:gd name="T83" fmla="*/ 168 h 184"/>
                <a:gd name="T84" fmla="*/ 16 w 96"/>
                <a:gd name="T85" fmla="*/ 168 h 184"/>
                <a:gd name="T86" fmla="*/ 16 w 96"/>
                <a:gd name="T87" fmla="*/ 152 h 184"/>
                <a:gd name="T88" fmla="*/ 19 w 96"/>
                <a:gd name="T89" fmla="*/ 151 h 184"/>
                <a:gd name="T90" fmla="*/ 22 w 96"/>
                <a:gd name="T91" fmla="*/ 150 h 184"/>
                <a:gd name="T92" fmla="*/ 23 w 96"/>
                <a:gd name="T93" fmla="*/ 147 h 184"/>
                <a:gd name="T94" fmla="*/ 24 w 96"/>
                <a:gd name="T95" fmla="*/ 143 h 184"/>
                <a:gd name="T96" fmla="*/ 24 w 96"/>
                <a:gd name="T97" fmla="*/ 40 h 184"/>
                <a:gd name="T98" fmla="*/ 72 w 96"/>
                <a:gd name="T99" fmla="*/ 40 h 184"/>
                <a:gd name="T100" fmla="*/ 72 w 96"/>
                <a:gd name="T101" fmla="*/ 136 h 184"/>
                <a:gd name="T102" fmla="*/ 56 w 96"/>
                <a:gd name="T103" fmla="*/ 136 h 184"/>
                <a:gd name="T104" fmla="*/ 53 w 96"/>
                <a:gd name="T105" fmla="*/ 137 h 184"/>
                <a:gd name="T106" fmla="*/ 50 w 96"/>
                <a:gd name="T107" fmla="*/ 138 h 184"/>
                <a:gd name="T108" fmla="*/ 49 w 96"/>
                <a:gd name="T109" fmla="*/ 141 h 184"/>
                <a:gd name="T110" fmla="*/ 48 w 96"/>
                <a:gd name="T111" fmla="*/ 143 h 184"/>
                <a:gd name="T112" fmla="*/ 49 w 96"/>
                <a:gd name="T113" fmla="*/ 147 h 184"/>
                <a:gd name="T114" fmla="*/ 50 w 96"/>
                <a:gd name="T115" fmla="*/ 150 h 184"/>
                <a:gd name="T116" fmla="*/ 53 w 96"/>
                <a:gd name="T117" fmla="*/ 151 h 184"/>
                <a:gd name="T118" fmla="*/ 56 w 96"/>
                <a:gd name="T119" fmla="*/ 152 h 184"/>
                <a:gd name="T120" fmla="*/ 80 w 96"/>
                <a:gd name="T121" fmla="*/ 152 h 184"/>
                <a:gd name="T122" fmla="*/ 80 w 96"/>
                <a:gd name="T123" fmla="*/ 16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84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4"/>
                  </a:lnTo>
                  <a:lnTo>
                    <a:pt x="5" y="26"/>
                  </a:lnTo>
                  <a:lnTo>
                    <a:pt x="8" y="34"/>
                  </a:lnTo>
                  <a:lnTo>
                    <a:pt x="8" y="138"/>
                  </a:lnTo>
                  <a:lnTo>
                    <a:pt x="5" y="140"/>
                  </a:lnTo>
                  <a:lnTo>
                    <a:pt x="3" y="143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76"/>
                  </a:lnTo>
                  <a:lnTo>
                    <a:pt x="0" y="179"/>
                  </a:lnTo>
                  <a:lnTo>
                    <a:pt x="3" y="181"/>
                  </a:lnTo>
                  <a:lnTo>
                    <a:pt x="5" y="183"/>
                  </a:lnTo>
                  <a:lnTo>
                    <a:pt x="8" y="184"/>
                  </a:lnTo>
                  <a:lnTo>
                    <a:pt x="88" y="184"/>
                  </a:lnTo>
                  <a:lnTo>
                    <a:pt x="91" y="183"/>
                  </a:lnTo>
                  <a:lnTo>
                    <a:pt x="94" y="181"/>
                  </a:lnTo>
                  <a:lnTo>
                    <a:pt x="95" y="179"/>
                  </a:lnTo>
                  <a:lnTo>
                    <a:pt x="96" y="176"/>
                  </a:lnTo>
                  <a:lnTo>
                    <a:pt x="96" y="152"/>
                  </a:lnTo>
                  <a:lnTo>
                    <a:pt x="95" y="148"/>
                  </a:lnTo>
                  <a:lnTo>
                    <a:pt x="94" y="145"/>
                  </a:lnTo>
                  <a:lnTo>
                    <a:pt x="92" y="140"/>
                  </a:lnTo>
                  <a:lnTo>
                    <a:pt x="88" y="138"/>
                  </a:lnTo>
                  <a:lnTo>
                    <a:pt x="88" y="34"/>
                  </a:lnTo>
                  <a:lnTo>
                    <a:pt x="91" y="26"/>
                  </a:lnTo>
                  <a:lnTo>
                    <a:pt x="94" y="14"/>
                  </a:lnTo>
                  <a:lnTo>
                    <a:pt x="96" y="0"/>
                  </a:lnTo>
                  <a:close/>
                  <a:moveTo>
                    <a:pt x="79" y="8"/>
                  </a:moveTo>
                  <a:lnTo>
                    <a:pt x="78" y="14"/>
                  </a:lnTo>
                  <a:lnTo>
                    <a:pt x="77" y="20"/>
                  </a:lnTo>
                  <a:lnTo>
                    <a:pt x="75" y="24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0" y="20"/>
                  </a:lnTo>
                  <a:lnTo>
                    <a:pt x="18" y="14"/>
                  </a:lnTo>
                  <a:lnTo>
                    <a:pt x="16" y="8"/>
                  </a:lnTo>
                  <a:lnTo>
                    <a:pt x="79" y="8"/>
                  </a:lnTo>
                  <a:close/>
                  <a:moveTo>
                    <a:pt x="80" y="168"/>
                  </a:moveTo>
                  <a:lnTo>
                    <a:pt x="16" y="168"/>
                  </a:lnTo>
                  <a:lnTo>
                    <a:pt x="16" y="152"/>
                  </a:lnTo>
                  <a:lnTo>
                    <a:pt x="19" y="151"/>
                  </a:lnTo>
                  <a:lnTo>
                    <a:pt x="22" y="150"/>
                  </a:lnTo>
                  <a:lnTo>
                    <a:pt x="23" y="147"/>
                  </a:lnTo>
                  <a:lnTo>
                    <a:pt x="24" y="143"/>
                  </a:lnTo>
                  <a:lnTo>
                    <a:pt x="24" y="40"/>
                  </a:lnTo>
                  <a:lnTo>
                    <a:pt x="72" y="40"/>
                  </a:lnTo>
                  <a:lnTo>
                    <a:pt x="72" y="136"/>
                  </a:lnTo>
                  <a:lnTo>
                    <a:pt x="56" y="136"/>
                  </a:lnTo>
                  <a:lnTo>
                    <a:pt x="53" y="137"/>
                  </a:lnTo>
                  <a:lnTo>
                    <a:pt x="50" y="138"/>
                  </a:lnTo>
                  <a:lnTo>
                    <a:pt x="49" y="141"/>
                  </a:lnTo>
                  <a:lnTo>
                    <a:pt x="48" y="143"/>
                  </a:lnTo>
                  <a:lnTo>
                    <a:pt x="49" y="147"/>
                  </a:lnTo>
                  <a:lnTo>
                    <a:pt x="50" y="150"/>
                  </a:lnTo>
                  <a:lnTo>
                    <a:pt x="53" y="151"/>
                  </a:lnTo>
                  <a:lnTo>
                    <a:pt x="56" y="152"/>
                  </a:lnTo>
                  <a:lnTo>
                    <a:pt x="80" y="152"/>
                  </a:lnTo>
                  <a:lnTo>
                    <a:pt x="80" y="168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149"/>
            <p:cNvSpPr>
              <a:spLocks noEditPoints="1"/>
            </p:cNvSpPr>
            <p:nvPr/>
          </p:nvSpPr>
          <p:spPr bwMode="auto">
            <a:xfrm>
              <a:off x="17411700" y="1003300"/>
              <a:ext cx="152400" cy="292100"/>
            </a:xfrm>
            <a:custGeom>
              <a:avLst/>
              <a:gdLst>
                <a:gd name="T0" fmla="*/ 96 w 96"/>
                <a:gd name="T1" fmla="*/ 0 h 184"/>
                <a:gd name="T2" fmla="*/ 96 w 96"/>
                <a:gd name="T3" fmla="*/ 0 h 184"/>
                <a:gd name="T4" fmla="*/ 0 w 96"/>
                <a:gd name="T5" fmla="*/ 0 h 184"/>
                <a:gd name="T6" fmla="*/ 0 w 96"/>
                <a:gd name="T7" fmla="*/ 0 h 184"/>
                <a:gd name="T8" fmla="*/ 2 w 96"/>
                <a:gd name="T9" fmla="*/ 14 h 184"/>
                <a:gd name="T10" fmla="*/ 5 w 96"/>
                <a:gd name="T11" fmla="*/ 26 h 184"/>
                <a:gd name="T12" fmla="*/ 8 w 96"/>
                <a:gd name="T13" fmla="*/ 34 h 184"/>
                <a:gd name="T14" fmla="*/ 8 w 96"/>
                <a:gd name="T15" fmla="*/ 138 h 184"/>
                <a:gd name="T16" fmla="*/ 5 w 96"/>
                <a:gd name="T17" fmla="*/ 140 h 184"/>
                <a:gd name="T18" fmla="*/ 3 w 96"/>
                <a:gd name="T19" fmla="*/ 143 h 184"/>
                <a:gd name="T20" fmla="*/ 0 w 96"/>
                <a:gd name="T21" fmla="*/ 148 h 184"/>
                <a:gd name="T22" fmla="*/ 0 w 96"/>
                <a:gd name="T23" fmla="*/ 152 h 184"/>
                <a:gd name="T24" fmla="*/ 0 w 96"/>
                <a:gd name="T25" fmla="*/ 176 h 184"/>
                <a:gd name="T26" fmla="*/ 0 w 96"/>
                <a:gd name="T27" fmla="*/ 179 h 184"/>
                <a:gd name="T28" fmla="*/ 3 w 96"/>
                <a:gd name="T29" fmla="*/ 181 h 184"/>
                <a:gd name="T30" fmla="*/ 5 w 96"/>
                <a:gd name="T31" fmla="*/ 183 h 184"/>
                <a:gd name="T32" fmla="*/ 8 w 96"/>
                <a:gd name="T33" fmla="*/ 184 h 184"/>
                <a:gd name="T34" fmla="*/ 88 w 96"/>
                <a:gd name="T35" fmla="*/ 184 h 184"/>
                <a:gd name="T36" fmla="*/ 91 w 96"/>
                <a:gd name="T37" fmla="*/ 183 h 184"/>
                <a:gd name="T38" fmla="*/ 94 w 96"/>
                <a:gd name="T39" fmla="*/ 181 h 184"/>
                <a:gd name="T40" fmla="*/ 95 w 96"/>
                <a:gd name="T41" fmla="*/ 179 h 184"/>
                <a:gd name="T42" fmla="*/ 96 w 96"/>
                <a:gd name="T43" fmla="*/ 176 h 184"/>
                <a:gd name="T44" fmla="*/ 96 w 96"/>
                <a:gd name="T45" fmla="*/ 152 h 184"/>
                <a:gd name="T46" fmla="*/ 95 w 96"/>
                <a:gd name="T47" fmla="*/ 148 h 184"/>
                <a:gd name="T48" fmla="*/ 94 w 96"/>
                <a:gd name="T49" fmla="*/ 145 h 184"/>
                <a:gd name="T50" fmla="*/ 92 w 96"/>
                <a:gd name="T51" fmla="*/ 140 h 184"/>
                <a:gd name="T52" fmla="*/ 88 w 96"/>
                <a:gd name="T53" fmla="*/ 138 h 184"/>
                <a:gd name="T54" fmla="*/ 88 w 96"/>
                <a:gd name="T55" fmla="*/ 34 h 184"/>
                <a:gd name="T56" fmla="*/ 91 w 96"/>
                <a:gd name="T57" fmla="*/ 26 h 184"/>
                <a:gd name="T58" fmla="*/ 94 w 96"/>
                <a:gd name="T59" fmla="*/ 14 h 184"/>
                <a:gd name="T60" fmla="*/ 96 w 96"/>
                <a:gd name="T61" fmla="*/ 0 h 184"/>
                <a:gd name="T62" fmla="*/ 79 w 96"/>
                <a:gd name="T63" fmla="*/ 8 h 184"/>
                <a:gd name="T64" fmla="*/ 78 w 96"/>
                <a:gd name="T65" fmla="*/ 14 h 184"/>
                <a:gd name="T66" fmla="*/ 77 w 96"/>
                <a:gd name="T67" fmla="*/ 20 h 184"/>
                <a:gd name="T68" fmla="*/ 75 w 96"/>
                <a:gd name="T69" fmla="*/ 24 h 184"/>
                <a:gd name="T70" fmla="*/ 21 w 96"/>
                <a:gd name="T71" fmla="*/ 24 h 184"/>
                <a:gd name="T72" fmla="*/ 20 w 96"/>
                <a:gd name="T73" fmla="*/ 20 h 184"/>
                <a:gd name="T74" fmla="*/ 18 w 96"/>
                <a:gd name="T75" fmla="*/ 14 h 184"/>
                <a:gd name="T76" fmla="*/ 17 w 96"/>
                <a:gd name="T77" fmla="*/ 8 h 184"/>
                <a:gd name="T78" fmla="*/ 79 w 96"/>
                <a:gd name="T79" fmla="*/ 8 h 184"/>
                <a:gd name="T80" fmla="*/ 80 w 96"/>
                <a:gd name="T81" fmla="*/ 168 h 184"/>
                <a:gd name="T82" fmla="*/ 16 w 96"/>
                <a:gd name="T83" fmla="*/ 168 h 184"/>
                <a:gd name="T84" fmla="*/ 16 w 96"/>
                <a:gd name="T85" fmla="*/ 152 h 184"/>
                <a:gd name="T86" fmla="*/ 19 w 96"/>
                <a:gd name="T87" fmla="*/ 151 h 184"/>
                <a:gd name="T88" fmla="*/ 22 w 96"/>
                <a:gd name="T89" fmla="*/ 150 h 184"/>
                <a:gd name="T90" fmla="*/ 23 w 96"/>
                <a:gd name="T91" fmla="*/ 147 h 184"/>
                <a:gd name="T92" fmla="*/ 24 w 96"/>
                <a:gd name="T93" fmla="*/ 143 h 184"/>
                <a:gd name="T94" fmla="*/ 24 w 96"/>
                <a:gd name="T95" fmla="*/ 40 h 184"/>
                <a:gd name="T96" fmla="*/ 71 w 96"/>
                <a:gd name="T97" fmla="*/ 40 h 184"/>
                <a:gd name="T98" fmla="*/ 71 w 96"/>
                <a:gd name="T99" fmla="*/ 136 h 184"/>
                <a:gd name="T100" fmla="*/ 56 w 96"/>
                <a:gd name="T101" fmla="*/ 136 h 184"/>
                <a:gd name="T102" fmla="*/ 53 w 96"/>
                <a:gd name="T103" fmla="*/ 137 h 184"/>
                <a:gd name="T104" fmla="*/ 50 w 96"/>
                <a:gd name="T105" fmla="*/ 138 h 184"/>
                <a:gd name="T106" fmla="*/ 49 w 96"/>
                <a:gd name="T107" fmla="*/ 141 h 184"/>
                <a:gd name="T108" fmla="*/ 48 w 96"/>
                <a:gd name="T109" fmla="*/ 143 h 184"/>
                <a:gd name="T110" fmla="*/ 49 w 96"/>
                <a:gd name="T111" fmla="*/ 147 h 184"/>
                <a:gd name="T112" fmla="*/ 50 w 96"/>
                <a:gd name="T113" fmla="*/ 150 h 184"/>
                <a:gd name="T114" fmla="*/ 53 w 96"/>
                <a:gd name="T115" fmla="*/ 151 h 184"/>
                <a:gd name="T116" fmla="*/ 56 w 96"/>
                <a:gd name="T117" fmla="*/ 152 h 184"/>
                <a:gd name="T118" fmla="*/ 80 w 96"/>
                <a:gd name="T119" fmla="*/ 152 h 184"/>
                <a:gd name="T120" fmla="*/ 80 w 96"/>
                <a:gd name="T121" fmla="*/ 16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6" h="184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14"/>
                  </a:lnTo>
                  <a:lnTo>
                    <a:pt x="5" y="26"/>
                  </a:lnTo>
                  <a:lnTo>
                    <a:pt x="8" y="34"/>
                  </a:lnTo>
                  <a:lnTo>
                    <a:pt x="8" y="138"/>
                  </a:lnTo>
                  <a:lnTo>
                    <a:pt x="5" y="140"/>
                  </a:lnTo>
                  <a:lnTo>
                    <a:pt x="3" y="143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76"/>
                  </a:lnTo>
                  <a:lnTo>
                    <a:pt x="0" y="179"/>
                  </a:lnTo>
                  <a:lnTo>
                    <a:pt x="3" y="181"/>
                  </a:lnTo>
                  <a:lnTo>
                    <a:pt x="5" y="183"/>
                  </a:lnTo>
                  <a:lnTo>
                    <a:pt x="8" y="184"/>
                  </a:lnTo>
                  <a:lnTo>
                    <a:pt x="88" y="184"/>
                  </a:lnTo>
                  <a:lnTo>
                    <a:pt x="91" y="183"/>
                  </a:lnTo>
                  <a:lnTo>
                    <a:pt x="94" y="181"/>
                  </a:lnTo>
                  <a:lnTo>
                    <a:pt x="95" y="179"/>
                  </a:lnTo>
                  <a:lnTo>
                    <a:pt x="96" y="176"/>
                  </a:lnTo>
                  <a:lnTo>
                    <a:pt x="96" y="152"/>
                  </a:lnTo>
                  <a:lnTo>
                    <a:pt x="95" y="148"/>
                  </a:lnTo>
                  <a:lnTo>
                    <a:pt x="94" y="145"/>
                  </a:lnTo>
                  <a:lnTo>
                    <a:pt x="92" y="140"/>
                  </a:lnTo>
                  <a:lnTo>
                    <a:pt x="88" y="138"/>
                  </a:lnTo>
                  <a:lnTo>
                    <a:pt x="88" y="34"/>
                  </a:lnTo>
                  <a:lnTo>
                    <a:pt x="91" y="26"/>
                  </a:lnTo>
                  <a:lnTo>
                    <a:pt x="94" y="14"/>
                  </a:lnTo>
                  <a:lnTo>
                    <a:pt x="96" y="0"/>
                  </a:lnTo>
                  <a:close/>
                  <a:moveTo>
                    <a:pt x="79" y="8"/>
                  </a:moveTo>
                  <a:lnTo>
                    <a:pt x="78" y="14"/>
                  </a:lnTo>
                  <a:lnTo>
                    <a:pt x="77" y="20"/>
                  </a:lnTo>
                  <a:lnTo>
                    <a:pt x="75" y="24"/>
                  </a:lnTo>
                  <a:lnTo>
                    <a:pt x="21" y="24"/>
                  </a:lnTo>
                  <a:lnTo>
                    <a:pt x="20" y="20"/>
                  </a:lnTo>
                  <a:lnTo>
                    <a:pt x="18" y="14"/>
                  </a:lnTo>
                  <a:lnTo>
                    <a:pt x="17" y="8"/>
                  </a:lnTo>
                  <a:lnTo>
                    <a:pt x="79" y="8"/>
                  </a:lnTo>
                  <a:close/>
                  <a:moveTo>
                    <a:pt x="80" y="168"/>
                  </a:moveTo>
                  <a:lnTo>
                    <a:pt x="16" y="168"/>
                  </a:lnTo>
                  <a:lnTo>
                    <a:pt x="16" y="152"/>
                  </a:lnTo>
                  <a:lnTo>
                    <a:pt x="19" y="151"/>
                  </a:lnTo>
                  <a:lnTo>
                    <a:pt x="22" y="150"/>
                  </a:lnTo>
                  <a:lnTo>
                    <a:pt x="23" y="147"/>
                  </a:lnTo>
                  <a:lnTo>
                    <a:pt x="24" y="143"/>
                  </a:lnTo>
                  <a:lnTo>
                    <a:pt x="24" y="40"/>
                  </a:lnTo>
                  <a:lnTo>
                    <a:pt x="71" y="40"/>
                  </a:lnTo>
                  <a:lnTo>
                    <a:pt x="71" y="136"/>
                  </a:lnTo>
                  <a:lnTo>
                    <a:pt x="56" y="136"/>
                  </a:lnTo>
                  <a:lnTo>
                    <a:pt x="53" y="137"/>
                  </a:lnTo>
                  <a:lnTo>
                    <a:pt x="50" y="138"/>
                  </a:lnTo>
                  <a:lnTo>
                    <a:pt x="49" y="141"/>
                  </a:lnTo>
                  <a:lnTo>
                    <a:pt x="48" y="143"/>
                  </a:lnTo>
                  <a:lnTo>
                    <a:pt x="49" y="147"/>
                  </a:lnTo>
                  <a:lnTo>
                    <a:pt x="50" y="150"/>
                  </a:lnTo>
                  <a:lnTo>
                    <a:pt x="53" y="151"/>
                  </a:lnTo>
                  <a:lnTo>
                    <a:pt x="56" y="152"/>
                  </a:lnTo>
                  <a:lnTo>
                    <a:pt x="80" y="152"/>
                  </a:lnTo>
                  <a:lnTo>
                    <a:pt x="80" y="168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150"/>
            <p:cNvSpPr>
              <a:spLocks noEditPoints="1"/>
            </p:cNvSpPr>
            <p:nvPr/>
          </p:nvSpPr>
          <p:spPr bwMode="auto">
            <a:xfrm>
              <a:off x="17616488" y="1003300"/>
              <a:ext cx="150813" cy="292100"/>
            </a:xfrm>
            <a:custGeom>
              <a:avLst/>
              <a:gdLst>
                <a:gd name="T0" fmla="*/ 95 w 95"/>
                <a:gd name="T1" fmla="*/ 0 h 184"/>
                <a:gd name="T2" fmla="*/ 95 w 95"/>
                <a:gd name="T3" fmla="*/ 0 h 184"/>
                <a:gd name="T4" fmla="*/ 0 w 95"/>
                <a:gd name="T5" fmla="*/ 0 h 184"/>
                <a:gd name="T6" fmla="*/ 0 w 95"/>
                <a:gd name="T7" fmla="*/ 0 h 184"/>
                <a:gd name="T8" fmla="*/ 1 w 95"/>
                <a:gd name="T9" fmla="*/ 14 h 184"/>
                <a:gd name="T10" fmla="*/ 4 w 95"/>
                <a:gd name="T11" fmla="*/ 26 h 184"/>
                <a:gd name="T12" fmla="*/ 7 w 95"/>
                <a:gd name="T13" fmla="*/ 34 h 184"/>
                <a:gd name="T14" fmla="*/ 7 w 95"/>
                <a:gd name="T15" fmla="*/ 138 h 184"/>
                <a:gd name="T16" fmla="*/ 4 w 95"/>
                <a:gd name="T17" fmla="*/ 140 h 184"/>
                <a:gd name="T18" fmla="*/ 2 w 95"/>
                <a:gd name="T19" fmla="*/ 143 h 184"/>
                <a:gd name="T20" fmla="*/ 0 w 95"/>
                <a:gd name="T21" fmla="*/ 148 h 184"/>
                <a:gd name="T22" fmla="*/ 0 w 95"/>
                <a:gd name="T23" fmla="*/ 152 h 184"/>
                <a:gd name="T24" fmla="*/ 0 w 95"/>
                <a:gd name="T25" fmla="*/ 176 h 184"/>
                <a:gd name="T26" fmla="*/ 0 w 95"/>
                <a:gd name="T27" fmla="*/ 179 h 184"/>
                <a:gd name="T28" fmla="*/ 2 w 95"/>
                <a:gd name="T29" fmla="*/ 181 h 184"/>
                <a:gd name="T30" fmla="*/ 4 w 95"/>
                <a:gd name="T31" fmla="*/ 183 h 184"/>
                <a:gd name="T32" fmla="*/ 7 w 95"/>
                <a:gd name="T33" fmla="*/ 184 h 184"/>
                <a:gd name="T34" fmla="*/ 87 w 95"/>
                <a:gd name="T35" fmla="*/ 184 h 184"/>
                <a:gd name="T36" fmla="*/ 90 w 95"/>
                <a:gd name="T37" fmla="*/ 183 h 184"/>
                <a:gd name="T38" fmla="*/ 93 w 95"/>
                <a:gd name="T39" fmla="*/ 181 h 184"/>
                <a:gd name="T40" fmla="*/ 94 w 95"/>
                <a:gd name="T41" fmla="*/ 179 h 184"/>
                <a:gd name="T42" fmla="*/ 95 w 95"/>
                <a:gd name="T43" fmla="*/ 176 h 184"/>
                <a:gd name="T44" fmla="*/ 95 w 95"/>
                <a:gd name="T45" fmla="*/ 152 h 184"/>
                <a:gd name="T46" fmla="*/ 94 w 95"/>
                <a:gd name="T47" fmla="*/ 148 h 184"/>
                <a:gd name="T48" fmla="*/ 93 w 95"/>
                <a:gd name="T49" fmla="*/ 145 h 184"/>
                <a:gd name="T50" fmla="*/ 90 w 95"/>
                <a:gd name="T51" fmla="*/ 140 h 184"/>
                <a:gd name="T52" fmla="*/ 87 w 95"/>
                <a:gd name="T53" fmla="*/ 138 h 184"/>
                <a:gd name="T54" fmla="*/ 87 w 95"/>
                <a:gd name="T55" fmla="*/ 34 h 184"/>
                <a:gd name="T56" fmla="*/ 90 w 95"/>
                <a:gd name="T57" fmla="*/ 26 h 184"/>
                <a:gd name="T58" fmla="*/ 93 w 95"/>
                <a:gd name="T59" fmla="*/ 14 h 184"/>
                <a:gd name="T60" fmla="*/ 95 w 95"/>
                <a:gd name="T61" fmla="*/ 0 h 184"/>
                <a:gd name="T62" fmla="*/ 78 w 95"/>
                <a:gd name="T63" fmla="*/ 8 h 184"/>
                <a:gd name="T64" fmla="*/ 77 w 95"/>
                <a:gd name="T65" fmla="*/ 14 h 184"/>
                <a:gd name="T66" fmla="*/ 75 w 95"/>
                <a:gd name="T67" fmla="*/ 20 h 184"/>
                <a:gd name="T68" fmla="*/ 74 w 95"/>
                <a:gd name="T69" fmla="*/ 24 h 184"/>
                <a:gd name="T70" fmla="*/ 20 w 95"/>
                <a:gd name="T71" fmla="*/ 24 h 184"/>
                <a:gd name="T72" fmla="*/ 19 w 95"/>
                <a:gd name="T73" fmla="*/ 20 h 184"/>
                <a:gd name="T74" fmla="*/ 17 w 95"/>
                <a:gd name="T75" fmla="*/ 14 h 184"/>
                <a:gd name="T76" fmla="*/ 16 w 95"/>
                <a:gd name="T77" fmla="*/ 8 h 184"/>
                <a:gd name="T78" fmla="*/ 78 w 95"/>
                <a:gd name="T79" fmla="*/ 8 h 184"/>
                <a:gd name="T80" fmla="*/ 79 w 95"/>
                <a:gd name="T81" fmla="*/ 168 h 184"/>
                <a:gd name="T82" fmla="*/ 15 w 95"/>
                <a:gd name="T83" fmla="*/ 168 h 184"/>
                <a:gd name="T84" fmla="*/ 15 w 95"/>
                <a:gd name="T85" fmla="*/ 152 h 184"/>
                <a:gd name="T86" fmla="*/ 18 w 95"/>
                <a:gd name="T87" fmla="*/ 151 h 184"/>
                <a:gd name="T88" fmla="*/ 21 w 95"/>
                <a:gd name="T89" fmla="*/ 150 h 184"/>
                <a:gd name="T90" fmla="*/ 22 w 95"/>
                <a:gd name="T91" fmla="*/ 147 h 184"/>
                <a:gd name="T92" fmla="*/ 23 w 95"/>
                <a:gd name="T93" fmla="*/ 143 h 184"/>
                <a:gd name="T94" fmla="*/ 23 w 95"/>
                <a:gd name="T95" fmla="*/ 40 h 184"/>
                <a:gd name="T96" fmla="*/ 71 w 95"/>
                <a:gd name="T97" fmla="*/ 40 h 184"/>
                <a:gd name="T98" fmla="*/ 71 w 95"/>
                <a:gd name="T99" fmla="*/ 136 h 184"/>
                <a:gd name="T100" fmla="*/ 55 w 95"/>
                <a:gd name="T101" fmla="*/ 136 h 184"/>
                <a:gd name="T102" fmla="*/ 52 w 95"/>
                <a:gd name="T103" fmla="*/ 137 h 184"/>
                <a:gd name="T104" fmla="*/ 49 w 95"/>
                <a:gd name="T105" fmla="*/ 138 h 184"/>
                <a:gd name="T106" fmla="*/ 48 w 95"/>
                <a:gd name="T107" fmla="*/ 141 h 184"/>
                <a:gd name="T108" fmla="*/ 47 w 95"/>
                <a:gd name="T109" fmla="*/ 143 h 184"/>
                <a:gd name="T110" fmla="*/ 48 w 95"/>
                <a:gd name="T111" fmla="*/ 147 h 184"/>
                <a:gd name="T112" fmla="*/ 49 w 95"/>
                <a:gd name="T113" fmla="*/ 150 h 184"/>
                <a:gd name="T114" fmla="*/ 52 w 95"/>
                <a:gd name="T115" fmla="*/ 151 h 184"/>
                <a:gd name="T116" fmla="*/ 55 w 95"/>
                <a:gd name="T117" fmla="*/ 152 h 184"/>
                <a:gd name="T118" fmla="*/ 79 w 95"/>
                <a:gd name="T119" fmla="*/ 152 h 184"/>
                <a:gd name="T120" fmla="*/ 79 w 95"/>
                <a:gd name="T121" fmla="*/ 16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" h="184">
                  <a:moveTo>
                    <a:pt x="95" y="0"/>
                  </a:moveTo>
                  <a:lnTo>
                    <a:pt x="9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4"/>
                  </a:lnTo>
                  <a:lnTo>
                    <a:pt x="4" y="26"/>
                  </a:lnTo>
                  <a:lnTo>
                    <a:pt x="7" y="34"/>
                  </a:lnTo>
                  <a:lnTo>
                    <a:pt x="7" y="138"/>
                  </a:lnTo>
                  <a:lnTo>
                    <a:pt x="4" y="140"/>
                  </a:lnTo>
                  <a:lnTo>
                    <a:pt x="2" y="143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76"/>
                  </a:lnTo>
                  <a:lnTo>
                    <a:pt x="0" y="179"/>
                  </a:lnTo>
                  <a:lnTo>
                    <a:pt x="2" y="181"/>
                  </a:lnTo>
                  <a:lnTo>
                    <a:pt x="4" y="183"/>
                  </a:lnTo>
                  <a:lnTo>
                    <a:pt x="7" y="184"/>
                  </a:lnTo>
                  <a:lnTo>
                    <a:pt x="87" y="184"/>
                  </a:lnTo>
                  <a:lnTo>
                    <a:pt x="90" y="183"/>
                  </a:lnTo>
                  <a:lnTo>
                    <a:pt x="93" y="181"/>
                  </a:lnTo>
                  <a:lnTo>
                    <a:pt x="94" y="179"/>
                  </a:lnTo>
                  <a:lnTo>
                    <a:pt x="95" y="176"/>
                  </a:lnTo>
                  <a:lnTo>
                    <a:pt x="95" y="152"/>
                  </a:lnTo>
                  <a:lnTo>
                    <a:pt x="94" y="148"/>
                  </a:lnTo>
                  <a:lnTo>
                    <a:pt x="93" y="145"/>
                  </a:lnTo>
                  <a:lnTo>
                    <a:pt x="90" y="140"/>
                  </a:lnTo>
                  <a:lnTo>
                    <a:pt x="87" y="138"/>
                  </a:lnTo>
                  <a:lnTo>
                    <a:pt x="87" y="34"/>
                  </a:lnTo>
                  <a:lnTo>
                    <a:pt x="90" y="26"/>
                  </a:lnTo>
                  <a:lnTo>
                    <a:pt x="93" y="14"/>
                  </a:lnTo>
                  <a:lnTo>
                    <a:pt x="95" y="0"/>
                  </a:lnTo>
                  <a:close/>
                  <a:moveTo>
                    <a:pt x="78" y="8"/>
                  </a:moveTo>
                  <a:lnTo>
                    <a:pt x="77" y="14"/>
                  </a:lnTo>
                  <a:lnTo>
                    <a:pt x="75" y="20"/>
                  </a:lnTo>
                  <a:lnTo>
                    <a:pt x="74" y="24"/>
                  </a:lnTo>
                  <a:lnTo>
                    <a:pt x="20" y="24"/>
                  </a:lnTo>
                  <a:lnTo>
                    <a:pt x="19" y="20"/>
                  </a:lnTo>
                  <a:lnTo>
                    <a:pt x="17" y="14"/>
                  </a:lnTo>
                  <a:lnTo>
                    <a:pt x="16" y="8"/>
                  </a:lnTo>
                  <a:lnTo>
                    <a:pt x="78" y="8"/>
                  </a:lnTo>
                  <a:close/>
                  <a:moveTo>
                    <a:pt x="79" y="168"/>
                  </a:moveTo>
                  <a:lnTo>
                    <a:pt x="15" y="168"/>
                  </a:lnTo>
                  <a:lnTo>
                    <a:pt x="15" y="152"/>
                  </a:lnTo>
                  <a:lnTo>
                    <a:pt x="18" y="151"/>
                  </a:lnTo>
                  <a:lnTo>
                    <a:pt x="21" y="150"/>
                  </a:lnTo>
                  <a:lnTo>
                    <a:pt x="22" y="147"/>
                  </a:lnTo>
                  <a:lnTo>
                    <a:pt x="23" y="143"/>
                  </a:lnTo>
                  <a:lnTo>
                    <a:pt x="23" y="40"/>
                  </a:lnTo>
                  <a:lnTo>
                    <a:pt x="71" y="40"/>
                  </a:lnTo>
                  <a:lnTo>
                    <a:pt x="71" y="136"/>
                  </a:lnTo>
                  <a:lnTo>
                    <a:pt x="55" y="136"/>
                  </a:lnTo>
                  <a:lnTo>
                    <a:pt x="52" y="137"/>
                  </a:lnTo>
                  <a:lnTo>
                    <a:pt x="49" y="138"/>
                  </a:lnTo>
                  <a:lnTo>
                    <a:pt x="48" y="141"/>
                  </a:lnTo>
                  <a:lnTo>
                    <a:pt x="47" y="143"/>
                  </a:lnTo>
                  <a:lnTo>
                    <a:pt x="48" y="147"/>
                  </a:lnTo>
                  <a:lnTo>
                    <a:pt x="49" y="150"/>
                  </a:lnTo>
                  <a:lnTo>
                    <a:pt x="52" y="151"/>
                  </a:lnTo>
                  <a:lnTo>
                    <a:pt x="55" y="152"/>
                  </a:lnTo>
                  <a:lnTo>
                    <a:pt x="79" y="152"/>
                  </a:lnTo>
                  <a:lnTo>
                    <a:pt x="79" y="168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2" name="Prostokąt 21"/>
          <p:cNvSpPr/>
          <p:nvPr/>
        </p:nvSpPr>
        <p:spPr>
          <a:xfrm>
            <a:off x="3194365" y="5267191"/>
            <a:ext cx="2025297" cy="108044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Krok 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i="0" u="none" strike="noStrike" kern="0" cap="none" spc="0" normalizeH="0" baseline="0" noProof="0" dirty="0" smtClean="0">
                <a:ln>
                  <a:noFill/>
                </a:ln>
                <a:solidFill>
                  <a:srgbClr val="0B0C0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Założenie działalności gospodarczej</a:t>
            </a:r>
            <a:r>
              <a:rPr kumimoji="0" lang="pl-PL" sz="1400" i="0" u="none" strike="noStrike" kern="0" cap="none" spc="0" normalizeH="0" noProof="0" dirty="0" smtClean="0">
                <a:ln>
                  <a:noFill/>
                </a:ln>
                <a:solidFill>
                  <a:srgbClr val="0B0C0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uzyskanie wpisu w CEIDG</a:t>
            </a:r>
            <a:endParaRPr kumimoji="0" lang="pl-PL" sz="1200" i="0" u="none" strike="noStrike" kern="0" cap="none" spc="0" normalizeH="0" baseline="0" noProof="0" dirty="0" smtClean="0">
              <a:ln>
                <a:noFill/>
              </a:ln>
              <a:solidFill>
                <a:srgbClr val="0B0C0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3" name="Łącznik łamany 32"/>
          <p:cNvCxnSpPr>
            <a:stCxn id="9" idx="3"/>
            <a:endCxn id="8" idx="0"/>
          </p:cNvCxnSpPr>
          <p:nvPr/>
        </p:nvCxnSpPr>
        <p:spPr>
          <a:xfrm flipH="1">
            <a:off x="1358526" y="2425163"/>
            <a:ext cx="1728448" cy="1941573"/>
          </a:xfrm>
          <a:prstGeom prst="bentConnector4">
            <a:avLst>
              <a:gd name="adj1" fmla="val -13226"/>
              <a:gd name="adj2" fmla="val 76015"/>
            </a:avLst>
          </a:prstGeom>
          <a:noFill/>
          <a:ln w="9525" cap="flat" cmpd="sng" algn="ctr">
            <a:solidFill>
              <a:srgbClr val="C00000"/>
            </a:solidFill>
            <a:prstDash val="dashDot"/>
            <a:tailEnd type="arrow"/>
          </a:ln>
          <a:effectLst/>
        </p:spPr>
      </p:cxnSp>
      <p:cxnSp>
        <p:nvCxnSpPr>
          <p:cNvPr id="34" name="Łącznik łamany 33"/>
          <p:cNvCxnSpPr>
            <a:stCxn id="8" idx="3"/>
            <a:endCxn id="22" idx="1"/>
          </p:cNvCxnSpPr>
          <p:nvPr/>
        </p:nvCxnSpPr>
        <p:spPr>
          <a:xfrm>
            <a:off x="2485892" y="5100200"/>
            <a:ext cx="708473" cy="707214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C00000"/>
            </a:solidFill>
            <a:prstDash val="dashDot"/>
            <a:tailEnd type="arrow"/>
          </a:ln>
          <a:effectLst/>
        </p:spPr>
      </p:cxnSp>
      <p:cxnSp>
        <p:nvCxnSpPr>
          <p:cNvPr id="35" name="Łącznik łamany 34"/>
          <p:cNvCxnSpPr/>
          <p:nvPr/>
        </p:nvCxnSpPr>
        <p:spPr>
          <a:xfrm rot="5400000" flipH="1" flipV="1">
            <a:off x="3441924" y="3493372"/>
            <a:ext cx="2173770" cy="1142392"/>
          </a:xfrm>
          <a:prstGeom prst="bentConnector3">
            <a:avLst>
              <a:gd name="adj1" fmla="val 83731"/>
            </a:avLst>
          </a:prstGeom>
          <a:noFill/>
          <a:ln w="9525" cap="flat" cmpd="sng" algn="ctr">
            <a:solidFill>
              <a:srgbClr val="C00000"/>
            </a:solidFill>
            <a:prstDash val="dashDot"/>
            <a:tailEnd type="arrow"/>
          </a:ln>
          <a:effectLst/>
        </p:spPr>
      </p:cxnSp>
      <p:sp>
        <p:nvSpPr>
          <p:cNvPr id="36" name="Freeform 596"/>
          <p:cNvSpPr>
            <a:spLocks noEditPoints="1"/>
          </p:cNvSpPr>
          <p:nvPr/>
        </p:nvSpPr>
        <p:spPr bwMode="auto">
          <a:xfrm>
            <a:off x="134218" y="233096"/>
            <a:ext cx="968086" cy="934528"/>
          </a:xfrm>
          <a:custGeom>
            <a:avLst/>
            <a:gdLst>
              <a:gd name="T0" fmla="*/ 231 w 387"/>
              <a:gd name="T1" fmla="*/ 343 h 358"/>
              <a:gd name="T2" fmla="*/ 201 w 387"/>
              <a:gd name="T3" fmla="*/ 253 h 358"/>
              <a:gd name="T4" fmla="*/ 206 w 387"/>
              <a:gd name="T5" fmla="*/ 266 h 358"/>
              <a:gd name="T6" fmla="*/ 150 w 387"/>
              <a:gd name="T7" fmla="*/ 264 h 358"/>
              <a:gd name="T8" fmla="*/ 157 w 387"/>
              <a:gd name="T9" fmla="*/ 224 h 358"/>
              <a:gd name="T10" fmla="*/ 238 w 387"/>
              <a:gd name="T11" fmla="*/ 234 h 358"/>
              <a:gd name="T12" fmla="*/ 152 w 387"/>
              <a:gd name="T13" fmla="*/ 237 h 358"/>
              <a:gd name="T14" fmla="*/ 157 w 387"/>
              <a:gd name="T15" fmla="*/ 224 h 358"/>
              <a:gd name="T16" fmla="*/ 134 w 387"/>
              <a:gd name="T17" fmla="*/ 234 h 358"/>
              <a:gd name="T18" fmla="*/ 92 w 387"/>
              <a:gd name="T19" fmla="*/ 266 h 358"/>
              <a:gd name="T20" fmla="*/ 79 w 387"/>
              <a:gd name="T21" fmla="*/ 239 h 358"/>
              <a:gd name="T22" fmla="*/ 122 w 387"/>
              <a:gd name="T23" fmla="*/ 226 h 358"/>
              <a:gd name="T24" fmla="*/ 351 w 387"/>
              <a:gd name="T25" fmla="*/ 305 h 358"/>
              <a:gd name="T26" fmla="*/ 206 w 387"/>
              <a:gd name="T27" fmla="*/ 181 h 358"/>
              <a:gd name="T28" fmla="*/ 201 w 387"/>
              <a:gd name="T29" fmla="*/ 194 h 358"/>
              <a:gd name="T30" fmla="*/ 150 w 387"/>
              <a:gd name="T31" fmla="*/ 184 h 358"/>
              <a:gd name="T32" fmla="*/ 132 w 387"/>
              <a:gd name="T33" fmla="*/ 151 h 358"/>
              <a:gd name="T34" fmla="*/ 100 w 387"/>
              <a:gd name="T35" fmla="*/ 193 h 358"/>
              <a:gd name="T36" fmla="*/ 75 w 387"/>
              <a:gd name="T37" fmla="*/ 172 h 358"/>
              <a:gd name="T38" fmla="*/ 88 w 387"/>
              <a:gd name="T39" fmla="*/ 166 h 358"/>
              <a:gd name="T40" fmla="*/ 157 w 387"/>
              <a:gd name="T41" fmla="*/ 149 h 358"/>
              <a:gd name="T42" fmla="*/ 238 w 387"/>
              <a:gd name="T43" fmla="*/ 160 h 358"/>
              <a:gd name="T44" fmla="*/ 152 w 387"/>
              <a:gd name="T45" fmla="*/ 162 h 358"/>
              <a:gd name="T46" fmla="*/ 157 w 387"/>
              <a:gd name="T47" fmla="*/ 149 h 358"/>
              <a:gd name="T48" fmla="*/ 208 w 387"/>
              <a:gd name="T49" fmla="*/ 112 h 358"/>
              <a:gd name="T50" fmla="*/ 154 w 387"/>
              <a:gd name="T51" fmla="*/ 119 h 358"/>
              <a:gd name="T52" fmla="*/ 154 w 387"/>
              <a:gd name="T53" fmla="*/ 105 h 358"/>
              <a:gd name="T54" fmla="*/ 328 w 387"/>
              <a:gd name="T55" fmla="*/ 97 h 358"/>
              <a:gd name="T56" fmla="*/ 345 w 387"/>
              <a:gd name="T57" fmla="*/ 90 h 358"/>
              <a:gd name="T58" fmla="*/ 359 w 387"/>
              <a:gd name="T59" fmla="*/ 82 h 358"/>
              <a:gd name="T60" fmla="*/ 387 w 387"/>
              <a:gd name="T61" fmla="*/ 175 h 358"/>
              <a:gd name="T62" fmla="*/ 373 w 387"/>
              <a:gd name="T63" fmla="*/ 175 h 358"/>
              <a:gd name="T64" fmla="*/ 365 w 387"/>
              <a:gd name="T65" fmla="*/ 107 h 358"/>
              <a:gd name="T66" fmla="*/ 339 w 387"/>
              <a:gd name="T67" fmla="*/ 358 h 358"/>
              <a:gd name="T68" fmla="*/ 313 w 387"/>
              <a:gd name="T69" fmla="*/ 97 h 358"/>
              <a:gd name="T70" fmla="*/ 234 w 387"/>
              <a:gd name="T71" fmla="*/ 75 h 358"/>
              <a:gd name="T72" fmla="*/ 234 w 387"/>
              <a:gd name="T73" fmla="*/ 89 h 358"/>
              <a:gd name="T74" fmla="*/ 150 w 387"/>
              <a:gd name="T75" fmla="*/ 82 h 358"/>
              <a:gd name="T76" fmla="*/ 129 w 387"/>
              <a:gd name="T77" fmla="*/ 75 h 358"/>
              <a:gd name="T78" fmla="*/ 102 w 387"/>
              <a:gd name="T79" fmla="*/ 117 h 358"/>
              <a:gd name="T80" fmla="*/ 75 w 387"/>
              <a:gd name="T81" fmla="*/ 100 h 358"/>
              <a:gd name="T82" fmla="*/ 85 w 387"/>
              <a:gd name="T83" fmla="*/ 90 h 358"/>
              <a:gd name="T84" fmla="*/ 127 w 387"/>
              <a:gd name="T85" fmla="*/ 74 h 358"/>
              <a:gd name="T86" fmla="*/ 298 w 387"/>
              <a:gd name="T87" fmla="*/ 38 h 358"/>
              <a:gd name="T88" fmla="*/ 321 w 387"/>
              <a:gd name="T89" fmla="*/ 15 h 358"/>
              <a:gd name="T90" fmla="*/ 231 w 387"/>
              <a:gd name="T91" fmla="*/ 298 h 358"/>
              <a:gd name="T92" fmla="*/ 242 w 387"/>
              <a:gd name="T93" fmla="*/ 332 h 358"/>
              <a:gd name="T94" fmla="*/ 283 w 387"/>
              <a:gd name="T95" fmla="*/ 38 h 358"/>
              <a:gd name="T96" fmla="*/ 346 w 387"/>
              <a:gd name="T97" fmla="*/ 11 h 358"/>
              <a:gd name="T98" fmla="*/ 353 w 387"/>
              <a:gd name="T99" fmla="*/ 59 h 358"/>
              <a:gd name="T100" fmla="*/ 276 w 387"/>
              <a:gd name="T101" fmla="*/ 355 h 358"/>
              <a:gd name="T102" fmla="*/ 0 w 387"/>
              <a:gd name="T103" fmla="*/ 321 h 358"/>
              <a:gd name="T104" fmla="*/ 45 w 387"/>
              <a:gd name="T105" fmla="*/ 298 h 358"/>
              <a:gd name="T106" fmla="*/ 86 w 387"/>
              <a:gd name="T107" fmla="*/ 0 h 358"/>
              <a:gd name="T108" fmla="*/ 215 w 387"/>
              <a:gd name="T109" fmla="*/ 0 h 358"/>
              <a:gd name="T110" fmla="*/ 321 w 387"/>
              <a:gd name="T111" fmla="*/ 0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87" h="358">
                <a:moveTo>
                  <a:pt x="15" y="313"/>
                </a:moveTo>
                <a:lnTo>
                  <a:pt x="15" y="321"/>
                </a:lnTo>
                <a:lnTo>
                  <a:pt x="18" y="332"/>
                </a:lnTo>
                <a:lnTo>
                  <a:pt x="27" y="340"/>
                </a:lnTo>
                <a:lnTo>
                  <a:pt x="37" y="343"/>
                </a:lnTo>
                <a:lnTo>
                  <a:pt x="231" y="343"/>
                </a:lnTo>
                <a:lnTo>
                  <a:pt x="226" y="332"/>
                </a:lnTo>
                <a:lnTo>
                  <a:pt x="223" y="321"/>
                </a:lnTo>
                <a:lnTo>
                  <a:pt x="223" y="313"/>
                </a:lnTo>
                <a:lnTo>
                  <a:pt x="15" y="313"/>
                </a:lnTo>
                <a:close/>
                <a:moveTo>
                  <a:pt x="157" y="253"/>
                </a:moveTo>
                <a:lnTo>
                  <a:pt x="201" y="253"/>
                </a:lnTo>
                <a:lnTo>
                  <a:pt x="204" y="254"/>
                </a:lnTo>
                <a:lnTo>
                  <a:pt x="206" y="256"/>
                </a:lnTo>
                <a:lnTo>
                  <a:pt x="208" y="259"/>
                </a:lnTo>
                <a:lnTo>
                  <a:pt x="208" y="261"/>
                </a:lnTo>
                <a:lnTo>
                  <a:pt x="208" y="264"/>
                </a:lnTo>
                <a:lnTo>
                  <a:pt x="206" y="266"/>
                </a:lnTo>
                <a:lnTo>
                  <a:pt x="204" y="268"/>
                </a:lnTo>
                <a:lnTo>
                  <a:pt x="201" y="268"/>
                </a:lnTo>
                <a:lnTo>
                  <a:pt x="157" y="268"/>
                </a:lnTo>
                <a:lnTo>
                  <a:pt x="154" y="268"/>
                </a:lnTo>
                <a:lnTo>
                  <a:pt x="152" y="266"/>
                </a:lnTo>
                <a:lnTo>
                  <a:pt x="150" y="264"/>
                </a:lnTo>
                <a:lnTo>
                  <a:pt x="150" y="261"/>
                </a:lnTo>
                <a:lnTo>
                  <a:pt x="150" y="259"/>
                </a:lnTo>
                <a:lnTo>
                  <a:pt x="152" y="256"/>
                </a:lnTo>
                <a:lnTo>
                  <a:pt x="154" y="254"/>
                </a:lnTo>
                <a:lnTo>
                  <a:pt x="157" y="253"/>
                </a:lnTo>
                <a:close/>
                <a:moveTo>
                  <a:pt x="157" y="224"/>
                </a:moveTo>
                <a:lnTo>
                  <a:pt x="231" y="224"/>
                </a:lnTo>
                <a:lnTo>
                  <a:pt x="234" y="224"/>
                </a:lnTo>
                <a:lnTo>
                  <a:pt x="236" y="226"/>
                </a:lnTo>
                <a:lnTo>
                  <a:pt x="238" y="229"/>
                </a:lnTo>
                <a:lnTo>
                  <a:pt x="238" y="232"/>
                </a:lnTo>
                <a:lnTo>
                  <a:pt x="238" y="234"/>
                </a:lnTo>
                <a:lnTo>
                  <a:pt x="236" y="237"/>
                </a:lnTo>
                <a:lnTo>
                  <a:pt x="234" y="238"/>
                </a:lnTo>
                <a:lnTo>
                  <a:pt x="231" y="239"/>
                </a:lnTo>
                <a:lnTo>
                  <a:pt x="157" y="239"/>
                </a:lnTo>
                <a:lnTo>
                  <a:pt x="154" y="238"/>
                </a:lnTo>
                <a:lnTo>
                  <a:pt x="152" y="237"/>
                </a:lnTo>
                <a:lnTo>
                  <a:pt x="150" y="234"/>
                </a:lnTo>
                <a:lnTo>
                  <a:pt x="150" y="232"/>
                </a:lnTo>
                <a:lnTo>
                  <a:pt x="150" y="229"/>
                </a:lnTo>
                <a:lnTo>
                  <a:pt x="152" y="226"/>
                </a:lnTo>
                <a:lnTo>
                  <a:pt x="154" y="224"/>
                </a:lnTo>
                <a:lnTo>
                  <a:pt x="157" y="224"/>
                </a:lnTo>
                <a:close/>
                <a:moveTo>
                  <a:pt x="127" y="224"/>
                </a:moveTo>
                <a:lnTo>
                  <a:pt x="129" y="224"/>
                </a:lnTo>
                <a:lnTo>
                  <a:pt x="132" y="226"/>
                </a:lnTo>
                <a:lnTo>
                  <a:pt x="134" y="229"/>
                </a:lnTo>
                <a:lnTo>
                  <a:pt x="135" y="232"/>
                </a:lnTo>
                <a:lnTo>
                  <a:pt x="134" y="234"/>
                </a:lnTo>
                <a:lnTo>
                  <a:pt x="132" y="237"/>
                </a:lnTo>
                <a:lnTo>
                  <a:pt x="102" y="266"/>
                </a:lnTo>
                <a:lnTo>
                  <a:pt x="100" y="268"/>
                </a:lnTo>
                <a:lnTo>
                  <a:pt x="97" y="268"/>
                </a:lnTo>
                <a:lnTo>
                  <a:pt x="94" y="268"/>
                </a:lnTo>
                <a:lnTo>
                  <a:pt x="92" y="266"/>
                </a:lnTo>
                <a:lnTo>
                  <a:pt x="77" y="251"/>
                </a:lnTo>
                <a:lnTo>
                  <a:pt x="75" y="249"/>
                </a:lnTo>
                <a:lnTo>
                  <a:pt x="75" y="247"/>
                </a:lnTo>
                <a:lnTo>
                  <a:pt x="75" y="244"/>
                </a:lnTo>
                <a:lnTo>
                  <a:pt x="77" y="241"/>
                </a:lnTo>
                <a:lnTo>
                  <a:pt x="79" y="239"/>
                </a:lnTo>
                <a:lnTo>
                  <a:pt x="82" y="239"/>
                </a:lnTo>
                <a:lnTo>
                  <a:pt x="85" y="239"/>
                </a:lnTo>
                <a:lnTo>
                  <a:pt x="88" y="241"/>
                </a:lnTo>
                <a:lnTo>
                  <a:pt x="97" y="251"/>
                </a:lnTo>
                <a:lnTo>
                  <a:pt x="122" y="226"/>
                </a:lnTo>
                <a:lnTo>
                  <a:pt x="122" y="226"/>
                </a:lnTo>
                <a:lnTo>
                  <a:pt x="124" y="224"/>
                </a:lnTo>
                <a:lnTo>
                  <a:pt x="127" y="224"/>
                </a:lnTo>
                <a:close/>
                <a:moveTo>
                  <a:pt x="328" y="194"/>
                </a:moveTo>
                <a:lnTo>
                  <a:pt x="328" y="305"/>
                </a:lnTo>
                <a:lnTo>
                  <a:pt x="339" y="331"/>
                </a:lnTo>
                <a:lnTo>
                  <a:pt x="351" y="305"/>
                </a:lnTo>
                <a:lnTo>
                  <a:pt x="351" y="194"/>
                </a:lnTo>
                <a:lnTo>
                  <a:pt x="328" y="194"/>
                </a:lnTo>
                <a:close/>
                <a:moveTo>
                  <a:pt x="157" y="179"/>
                </a:moveTo>
                <a:lnTo>
                  <a:pt x="201" y="179"/>
                </a:lnTo>
                <a:lnTo>
                  <a:pt x="204" y="179"/>
                </a:lnTo>
                <a:lnTo>
                  <a:pt x="206" y="181"/>
                </a:lnTo>
                <a:lnTo>
                  <a:pt x="208" y="184"/>
                </a:lnTo>
                <a:lnTo>
                  <a:pt x="208" y="187"/>
                </a:lnTo>
                <a:lnTo>
                  <a:pt x="208" y="190"/>
                </a:lnTo>
                <a:lnTo>
                  <a:pt x="206" y="192"/>
                </a:lnTo>
                <a:lnTo>
                  <a:pt x="204" y="193"/>
                </a:lnTo>
                <a:lnTo>
                  <a:pt x="201" y="194"/>
                </a:lnTo>
                <a:lnTo>
                  <a:pt x="157" y="194"/>
                </a:lnTo>
                <a:lnTo>
                  <a:pt x="154" y="193"/>
                </a:lnTo>
                <a:lnTo>
                  <a:pt x="152" y="192"/>
                </a:lnTo>
                <a:lnTo>
                  <a:pt x="150" y="190"/>
                </a:lnTo>
                <a:lnTo>
                  <a:pt x="150" y="187"/>
                </a:lnTo>
                <a:lnTo>
                  <a:pt x="150" y="184"/>
                </a:lnTo>
                <a:lnTo>
                  <a:pt x="152" y="181"/>
                </a:lnTo>
                <a:lnTo>
                  <a:pt x="154" y="179"/>
                </a:lnTo>
                <a:lnTo>
                  <a:pt x="157" y="179"/>
                </a:lnTo>
                <a:close/>
                <a:moveTo>
                  <a:pt x="127" y="149"/>
                </a:moveTo>
                <a:lnTo>
                  <a:pt x="129" y="150"/>
                </a:lnTo>
                <a:lnTo>
                  <a:pt x="132" y="151"/>
                </a:lnTo>
                <a:lnTo>
                  <a:pt x="134" y="154"/>
                </a:lnTo>
                <a:lnTo>
                  <a:pt x="135" y="157"/>
                </a:lnTo>
                <a:lnTo>
                  <a:pt x="134" y="160"/>
                </a:lnTo>
                <a:lnTo>
                  <a:pt x="132" y="162"/>
                </a:lnTo>
                <a:lnTo>
                  <a:pt x="102" y="192"/>
                </a:lnTo>
                <a:lnTo>
                  <a:pt x="100" y="193"/>
                </a:lnTo>
                <a:lnTo>
                  <a:pt x="97" y="194"/>
                </a:lnTo>
                <a:lnTo>
                  <a:pt x="94" y="193"/>
                </a:lnTo>
                <a:lnTo>
                  <a:pt x="92" y="192"/>
                </a:lnTo>
                <a:lnTo>
                  <a:pt x="77" y="177"/>
                </a:lnTo>
                <a:lnTo>
                  <a:pt x="75" y="175"/>
                </a:lnTo>
                <a:lnTo>
                  <a:pt x="75" y="172"/>
                </a:lnTo>
                <a:lnTo>
                  <a:pt x="75" y="169"/>
                </a:lnTo>
                <a:lnTo>
                  <a:pt x="77" y="166"/>
                </a:lnTo>
                <a:lnTo>
                  <a:pt x="79" y="164"/>
                </a:lnTo>
                <a:lnTo>
                  <a:pt x="82" y="164"/>
                </a:lnTo>
                <a:lnTo>
                  <a:pt x="85" y="164"/>
                </a:lnTo>
                <a:lnTo>
                  <a:pt x="88" y="166"/>
                </a:lnTo>
                <a:lnTo>
                  <a:pt x="97" y="176"/>
                </a:lnTo>
                <a:lnTo>
                  <a:pt x="122" y="151"/>
                </a:lnTo>
                <a:lnTo>
                  <a:pt x="122" y="151"/>
                </a:lnTo>
                <a:lnTo>
                  <a:pt x="124" y="150"/>
                </a:lnTo>
                <a:lnTo>
                  <a:pt x="127" y="149"/>
                </a:lnTo>
                <a:close/>
                <a:moveTo>
                  <a:pt x="157" y="149"/>
                </a:moveTo>
                <a:lnTo>
                  <a:pt x="231" y="149"/>
                </a:lnTo>
                <a:lnTo>
                  <a:pt x="234" y="150"/>
                </a:lnTo>
                <a:lnTo>
                  <a:pt x="236" y="151"/>
                </a:lnTo>
                <a:lnTo>
                  <a:pt x="238" y="154"/>
                </a:lnTo>
                <a:lnTo>
                  <a:pt x="238" y="157"/>
                </a:lnTo>
                <a:lnTo>
                  <a:pt x="238" y="160"/>
                </a:lnTo>
                <a:lnTo>
                  <a:pt x="236" y="162"/>
                </a:lnTo>
                <a:lnTo>
                  <a:pt x="234" y="163"/>
                </a:lnTo>
                <a:lnTo>
                  <a:pt x="231" y="164"/>
                </a:lnTo>
                <a:lnTo>
                  <a:pt x="157" y="164"/>
                </a:lnTo>
                <a:lnTo>
                  <a:pt x="154" y="163"/>
                </a:lnTo>
                <a:lnTo>
                  <a:pt x="152" y="162"/>
                </a:lnTo>
                <a:lnTo>
                  <a:pt x="150" y="160"/>
                </a:lnTo>
                <a:lnTo>
                  <a:pt x="150" y="157"/>
                </a:lnTo>
                <a:lnTo>
                  <a:pt x="150" y="154"/>
                </a:lnTo>
                <a:lnTo>
                  <a:pt x="152" y="151"/>
                </a:lnTo>
                <a:lnTo>
                  <a:pt x="154" y="150"/>
                </a:lnTo>
                <a:lnTo>
                  <a:pt x="157" y="149"/>
                </a:lnTo>
                <a:close/>
                <a:moveTo>
                  <a:pt x="157" y="104"/>
                </a:moveTo>
                <a:lnTo>
                  <a:pt x="201" y="104"/>
                </a:lnTo>
                <a:lnTo>
                  <a:pt x="204" y="105"/>
                </a:lnTo>
                <a:lnTo>
                  <a:pt x="206" y="107"/>
                </a:lnTo>
                <a:lnTo>
                  <a:pt x="208" y="109"/>
                </a:lnTo>
                <a:lnTo>
                  <a:pt x="208" y="112"/>
                </a:lnTo>
                <a:lnTo>
                  <a:pt x="208" y="115"/>
                </a:lnTo>
                <a:lnTo>
                  <a:pt x="206" y="117"/>
                </a:lnTo>
                <a:lnTo>
                  <a:pt x="204" y="119"/>
                </a:lnTo>
                <a:lnTo>
                  <a:pt x="201" y="119"/>
                </a:lnTo>
                <a:lnTo>
                  <a:pt x="157" y="119"/>
                </a:lnTo>
                <a:lnTo>
                  <a:pt x="154" y="119"/>
                </a:lnTo>
                <a:lnTo>
                  <a:pt x="152" y="117"/>
                </a:lnTo>
                <a:lnTo>
                  <a:pt x="150" y="115"/>
                </a:lnTo>
                <a:lnTo>
                  <a:pt x="150" y="112"/>
                </a:lnTo>
                <a:lnTo>
                  <a:pt x="150" y="109"/>
                </a:lnTo>
                <a:lnTo>
                  <a:pt x="152" y="107"/>
                </a:lnTo>
                <a:lnTo>
                  <a:pt x="154" y="105"/>
                </a:lnTo>
                <a:lnTo>
                  <a:pt x="157" y="104"/>
                </a:lnTo>
                <a:close/>
                <a:moveTo>
                  <a:pt x="336" y="89"/>
                </a:moveTo>
                <a:lnTo>
                  <a:pt x="333" y="90"/>
                </a:lnTo>
                <a:lnTo>
                  <a:pt x="330" y="92"/>
                </a:lnTo>
                <a:lnTo>
                  <a:pt x="328" y="95"/>
                </a:lnTo>
                <a:lnTo>
                  <a:pt x="328" y="97"/>
                </a:lnTo>
                <a:lnTo>
                  <a:pt x="328" y="179"/>
                </a:lnTo>
                <a:lnTo>
                  <a:pt x="351" y="179"/>
                </a:lnTo>
                <a:lnTo>
                  <a:pt x="351" y="97"/>
                </a:lnTo>
                <a:lnTo>
                  <a:pt x="350" y="95"/>
                </a:lnTo>
                <a:lnTo>
                  <a:pt x="349" y="92"/>
                </a:lnTo>
                <a:lnTo>
                  <a:pt x="345" y="90"/>
                </a:lnTo>
                <a:lnTo>
                  <a:pt x="343" y="89"/>
                </a:lnTo>
                <a:lnTo>
                  <a:pt x="336" y="89"/>
                </a:lnTo>
                <a:close/>
                <a:moveTo>
                  <a:pt x="336" y="74"/>
                </a:moveTo>
                <a:lnTo>
                  <a:pt x="343" y="74"/>
                </a:lnTo>
                <a:lnTo>
                  <a:pt x="352" y="77"/>
                </a:lnTo>
                <a:lnTo>
                  <a:pt x="359" y="82"/>
                </a:lnTo>
                <a:lnTo>
                  <a:pt x="364" y="90"/>
                </a:lnTo>
                <a:lnTo>
                  <a:pt x="376" y="96"/>
                </a:lnTo>
                <a:lnTo>
                  <a:pt x="384" y="107"/>
                </a:lnTo>
                <a:lnTo>
                  <a:pt x="387" y="119"/>
                </a:lnTo>
                <a:lnTo>
                  <a:pt x="387" y="172"/>
                </a:lnTo>
                <a:lnTo>
                  <a:pt x="387" y="175"/>
                </a:lnTo>
                <a:lnTo>
                  <a:pt x="385" y="177"/>
                </a:lnTo>
                <a:lnTo>
                  <a:pt x="383" y="178"/>
                </a:lnTo>
                <a:lnTo>
                  <a:pt x="380" y="179"/>
                </a:lnTo>
                <a:lnTo>
                  <a:pt x="377" y="178"/>
                </a:lnTo>
                <a:lnTo>
                  <a:pt x="374" y="177"/>
                </a:lnTo>
                <a:lnTo>
                  <a:pt x="373" y="175"/>
                </a:lnTo>
                <a:lnTo>
                  <a:pt x="372" y="172"/>
                </a:lnTo>
                <a:lnTo>
                  <a:pt x="372" y="119"/>
                </a:lnTo>
                <a:lnTo>
                  <a:pt x="372" y="115"/>
                </a:lnTo>
                <a:lnTo>
                  <a:pt x="371" y="112"/>
                </a:lnTo>
                <a:lnTo>
                  <a:pt x="368" y="109"/>
                </a:lnTo>
                <a:lnTo>
                  <a:pt x="365" y="107"/>
                </a:lnTo>
                <a:lnTo>
                  <a:pt x="365" y="306"/>
                </a:lnTo>
                <a:lnTo>
                  <a:pt x="365" y="309"/>
                </a:lnTo>
                <a:lnTo>
                  <a:pt x="346" y="354"/>
                </a:lnTo>
                <a:lnTo>
                  <a:pt x="344" y="356"/>
                </a:lnTo>
                <a:lnTo>
                  <a:pt x="342" y="357"/>
                </a:lnTo>
                <a:lnTo>
                  <a:pt x="339" y="358"/>
                </a:lnTo>
                <a:lnTo>
                  <a:pt x="336" y="357"/>
                </a:lnTo>
                <a:lnTo>
                  <a:pt x="334" y="356"/>
                </a:lnTo>
                <a:lnTo>
                  <a:pt x="333" y="354"/>
                </a:lnTo>
                <a:lnTo>
                  <a:pt x="313" y="309"/>
                </a:lnTo>
                <a:lnTo>
                  <a:pt x="313" y="306"/>
                </a:lnTo>
                <a:lnTo>
                  <a:pt x="313" y="97"/>
                </a:lnTo>
                <a:lnTo>
                  <a:pt x="316" y="86"/>
                </a:lnTo>
                <a:lnTo>
                  <a:pt x="324" y="78"/>
                </a:lnTo>
                <a:lnTo>
                  <a:pt x="336" y="74"/>
                </a:lnTo>
                <a:close/>
                <a:moveTo>
                  <a:pt x="157" y="74"/>
                </a:moveTo>
                <a:lnTo>
                  <a:pt x="231" y="74"/>
                </a:lnTo>
                <a:lnTo>
                  <a:pt x="234" y="75"/>
                </a:lnTo>
                <a:lnTo>
                  <a:pt x="236" y="77"/>
                </a:lnTo>
                <a:lnTo>
                  <a:pt x="238" y="80"/>
                </a:lnTo>
                <a:lnTo>
                  <a:pt x="238" y="82"/>
                </a:lnTo>
                <a:lnTo>
                  <a:pt x="238" y="85"/>
                </a:lnTo>
                <a:lnTo>
                  <a:pt x="236" y="87"/>
                </a:lnTo>
                <a:lnTo>
                  <a:pt x="234" y="89"/>
                </a:lnTo>
                <a:lnTo>
                  <a:pt x="231" y="89"/>
                </a:lnTo>
                <a:lnTo>
                  <a:pt x="157" y="89"/>
                </a:lnTo>
                <a:lnTo>
                  <a:pt x="154" y="89"/>
                </a:lnTo>
                <a:lnTo>
                  <a:pt x="152" y="87"/>
                </a:lnTo>
                <a:lnTo>
                  <a:pt x="150" y="85"/>
                </a:lnTo>
                <a:lnTo>
                  <a:pt x="150" y="82"/>
                </a:lnTo>
                <a:lnTo>
                  <a:pt x="150" y="80"/>
                </a:lnTo>
                <a:lnTo>
                  <a:pt x="152" y="77"/>
                </a:lnTo>
                <a:lnTo>
                  <a:pt x="154" y="75"/>
                </a:lnTo>
                <a:lnTo>
                  <a:pt x="157" y="74"/>
                </a:lnTo>
                <a:close/>
                <a:moveTo>
                  <a:pt x="127" y="74"/>
                </a:moveTo>
                <a:lnTo>
                  <a:pt x="129" y="75"/>
                </a:lnTo>
                <a:lnTo>
                  <a:pt x="132" y="77"/>
                </a:lnTo>
                <a:lnTo>
                  <a:pt x="134" y="80"/>
                </a:lnTo>
                <a:lnTo>
                  <a:pt x="135" y="82"/>
                </a:lnTo>
                <a:lnTo>
                  <a:pt x="134" y="85"/>
                </a:lnTo>
                <a:lnTo>
                  <a:pt x="132" y="87"/>
                </a:lnTo>
                <a:lnTo>
                  <a:pt x="102" y="117"/>
                </a:lnTo>
                <a:lnTo>
                  <a:pt x="100" y="119"/>
                </a:lnTo>
                <a:lnTo>
                  <a:pt x="97" y="119"/>
                </a:lnTo>
                <a:lnTo>
                  <a:pt x="94" y="119"/>
                </a:lnTo>
                <a:lnTo>
                  <a:pt x="92" y="117"/>
                </a:lnTo>
                <a:lnTo>
                  <a:pt x="77" y="102"/>
                </a:lnTo>
                <a:lnTo>
                  <a:pt x="75" y="100"/>
                </a:lnTo>
                <a:lnTo>
                  <a:pt x="75" y="97"/>
                </a:lnTo>
                <a:lnTo>
                  <a:pt x="75" y="95"/>
                </a:lnTo>
                <a:lnTo>
                  <a:pt x="77" y="92"/>
                </a:lnTo>
                <a:lnTo>
                  <a:pt x="79" y="90"/>
                </a:lnTo>
                <a:lnTo>
                  <a:pt x="82" y="89"/>
                </a:lnTo>
                <a:lnTo>
                  <a:pt x="85" y="90"/>
                </a:lnTo>
                <a:lnTo>
                  <a:pt x="88" y="92"/>
                </a:lnTo>
                <a:lnTo>
                  <a:pt x="97" y="101"/>
                </a:lnTo>
                <a:lnTo>
                  <a:pt x="122" y="77"/>
                </a:lnTo>
                <a:lnTo>
                  <a:pt x="122" y="77"/>
                </a:lnTo>
                <a:lnTo>
                  <a:pt x="124" y="75"/>
                </a:lnTo>
                <a:lnTo>
                  <a:pt x="127" y="74"/>
                </a:lnTo>
                <a:close/>
                <a:moveTo>
                  <a:pt x="321" y="15"/>
                </a:moveTo>
                <a:lnTo>
                  <a:pt x="321" y="15"/>
                </a:lnTo>
                <a:lnTo>
                  <a:pt x="321" y="15"/>
                </a:lnTo>
                <a:lnTo>
                  <a:pt x="309" y="19"/>
                </a:lnTo>
                <a:lnTo>
                  <a:pt x="302" y="26"/>
                </a:lnTo>
                <a:lnTo>
                  <a:pt x="298" y="38"/>
                </a:lnTo>
                <a:lnTo>
                  <a:pt x="298" y="45"/>
                </a:lnTo>
                <a:lnTo>
                  <a:pt x="343" y="45"/>
                </a:lnTo>
                <a:lnTo>
                  <a:pt x="343" y="38"/>
                </a:lnTo>
                <a:lnTo>
                  <a:pt x="340" y="26"/>
                </a:lnTo>
                <a:lnTo>
                  <a:pt x="331" y="19"/>
                </a:lnTo>
                <a:lnTo>
                  <a:pt x="321" y="15"/>
                </a:lnTo>
                <a:close/>
                <a:moveTo>
                  <a:pt x="82" y="15"/>
                </a:moveTo>
                <a:lnTo>
                  <a:pt x="70" y="19"/>
                </a:lnTo>
                <a:lnTo>
                  <a:pt x="63" y="26"/>
                </a:lnTo>
                <a:lnTo>
                  <a:pt x="60" y="38"/>
                </a:lnTo>
                <a:lnTo>
                  <a:pt x="60" y="298"/>
                </a:lnTo>
                <a:lnTo>
                  <a:pt x="231" y="298"/>
                </a:lnTo>
                <a:lnTo>
                  <a:pt x="234" y="299"/>
                </a:lnTo>
                <a:lnTo>
                  <a:pt x="236" y="300"/>
                </a:lnTo>
                <a:lnTo>
                  <a:pt x="238" y="304"/>
                </a:lnTo>
                <a:lnTo>
                  <a:pt x="238" y="306"/>
                </a:lnTo>
                <a:lnTo>
                  <a:pt x="238" y="321"/>
                </a:lnTo>
                <a:lnTo>
                  <a:pt x="242" y="332"/>
                </a:lnTo>
                <a:lnTo>
                  <a:pt x="249" y="340"/>
                </a:lnTo>
                <a:lnTo>
                  <a:pt x="261" y="343"/>
                </a:lnTo>
                <a:lnTo>
                  <a:pt x="273" y="340"/>
                </a:lnTo>
                <a:lnTo>
                  <a:pt x="280" y="332"/>
                </a:lnTo>
                <a:lnTo>
                  <a:pt x="283" y="321"/>
                </a:lnTo>
                <a:lnTo>
                  <a:pt x="283" y="38"/>
                </a:lnTo>
                <a:lnTo>
                  <a:pt x="285" y="25"/>
                </a:lnTo>
                <a:lnTo>
                  <a:pt x="291" y="15"/>
                </a:lnTo>
                <a:lnTo>
                  <a:pt x="82" y="15"/>
                </a:lnTo>
                <a:close/>
                <a:moveTo>
                  <a:pt x="321" y="0"/>
                </a:moveTo>
                <a:lnTo>
                  <a:pt x="335" y="4"/>
                </a:lnTo>
                <a:lnTo>
                  <a:pt x="346" y="11"/>
                </a:lnTo>
                <a:lnTo>
                  <a:pt x="355" y="23"/>
                </a:lnTo>
                <a:lnTo>
                  <a:pt x="358" y="38"/>
                </a:lnTo>
                <a:lnTo>
                  <a:pt x="358" y="52"/>
                </a:lnTo>
                <a:lnTo>
                  <a:pt x="357" y="55"/>
                </a:lnTo>
                <a:lnTo>
                  <a:pt x="355" y="57"/>
                </a:lnTo>
                <a:lnTo>
                  <a:pt x="353" y="59"/>
                </a:lnTo>
                <a:lnTo>
                  <a:pt x="351" y="59"/>
                </a:lnTo>
                <a:lnTo>
                  <a:pt x="298" y="59"/>
                </a:lnTo>
                <a:lnTo>
                  <a:pt x="298" y="321"/>
                </a:lnTo>
                <a:lnTo>
                  <a:pt x="295" y="336"/>
                </a:lnTo>
                <a:lnTo>
                  <a:pt x="288" y="347"/>
                </a:lnTo>
                <a:lnTo>
                  <a:pt x="276" y="355"/>
                </a:lnTo>
                <a:lnTo>
                  <a:pt x="261" y="358"/>
                </a:lnTo>
                <a:lnTo>
                  <a:pt x="37" y="358"/>
                </a:lnTo>
                <a:lnTo>
                  <a:pt x="23" y="355"/>
                </a:lnTo>
                <a:lnTo>
                  <a:pt x="12" y="347"/>
                </a:lnTo>
                <a:lnTo>
                  <a:pt x="3" y="336"/>
                </a:lnTo>
                <a:lnTo>
                  <a:pt x="0" y="321"/>
                </a:lnTo>
                <a:lnTo>
                  <a:pt x="0" y="306"/>
                </a:lnTo>
                <a:lnTo>
                  <a:pt x="1" y="304"/>
                </a:lnTo>
                <a:lnTo>
                  <a:pt x="2" y="300"/>
                </a:lnTo>
                <a:lnTo>
                  <a:pt x="5" y="299"/>
                </a:lnTo>
                <a:lnTo>
                  <a:pt x="7" y="298"/>
                </a:lnTo>
                <a:lnTo>
                  <a:pt x="45" y="298"/>
                </a:lnTo>
                <a:lnTo>
                  <a:pt x="45" y="38"/>
                </a:lnTo>
                <a:lnTo>
                  <a:pt x="48" y="23"/>
                </a:lnTo>
                <a:lnTo>
                  <a:pt x="55" y="11"/>
                </a:lnTo>
                <a:lnTo>
                  <a:pt x="67" y="4"/>
                </a:lnTo>
                <a:lnTo>
                  <a:pt x="82" y="0"/>
                </a:lnTo>
                <a:lnTo>
                  <a:pt x="86" y="0"/>
                </a:lnTo>
                <a:lnTo>
                  <a:pt x="97" y="0"/>
                </a:lnTo>
                <a:lnTo>
                  <a:pt x="114" y="0"/>
                </a:lnTo>
                <a:lnTo>
                  <a:pt x="136" y="0"/>
                </a:lnTo>
                <a:lnTo>
                  <a:pt x="160" y="0"/>
                </a:lnTo>
                <a:lnTo>
                  <a:pt x="187" y="0"/>
                </a:lnTo>
                <a:lnTo>
                  <a:pt x="215" y="0"/>
                </a:lnTo>
                <a:lnTo>
                  <a:pt x="242" y="0"/>
                </a:lnTo>
                <a:lnTo>
                  <a:pt x="266" y="0"/>
                </a:lnTo>
                <a:lnTo>
                  <a:pt x="289" y="0"/>
                </a:lnTo>
                <a:lnTo>
                  <a:pt x="306" y="0"/>
                </a:lnTo>
                <a:lnTo>
                  <a:pt x="316" y="0"/>
                </a:lnTo>
                <a:lnTo>
                  <a:pt x="321" y="0"/>
                </a:lnTo>
                <a:close/>
              </a:path>
            </a:pathLst>
          </a:custGeom>
          <a:solidFill>
            <a:srgbClr val="CF002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3" name="pole tekstowe 52"/>
          <p:cNvSpPr txBox="1"/>
          <p:nvPr/>
        </p:nvSpPr>
        <p:spPr>
          <a:xfrm>
            <a:off x="2798859" y="4556096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i="1" dirty="0" smtClean="0"/>
              <a:t>Pozytywna</a:t>
            </a:r>
          </a:p>
          <a:p>
            <a:r>
              <a:rPr lang="pl-PL" sz="1200" i="1" dirty="0" smtClean="0"/>
              <a:t> decyzja PF</a:t>
            </a:r>
            <a:endParaRPr lang="pl-PL" sz="1200" i="1" dirty="0"/>
          </a:p>
        </p:txBody>
      </p:sp>
      <p:sp>
        <p:nvSpPr>
          <p:cNvPr id="60" name="Freeform 596"/>
          <p:cNvSpPr>
            <a:spLocks noEditPoints="1"/>
          </p:cNvSpPr>
          <p:nvPr/>
        </p:nvSpPr>
        <p:spPr bwMode="auto">
          <a:xfrm>
            <a:off x="5806922" y="2488035"/>
            <a:ext cx="379351" cy="316992"/>
          </a:xfrm>
          <a:custGeom>
            <a:avLst/>
            <a:gdLst>
              <a:gd name="T0" fmla="*/ 231 w 387"/>
              <a:gd name="T1" fmla="*/ 343 h 358"/>
              <a:gd name="T2" fmla="*/ 201 w 387"/>
              <a:gd name="T3" fmla="*/ 253 h 358"/>
              <a:gd name="T4" fmla="*/ 206 w 387"/>
              <a:gd name="T5" fmla="*/ 266 h 358"/>
              <a:gd name="T6" fmla="*/ 150 w 387"/>
              <a:gd name="T7" fmla="*/ 264 h 358"/>
              <a:gd name="T8" fmla="*/ 157 w 387"/>
              <a:gd name="T9" fmla="*/ 224 h 358"/>
              <a:gd name="T10" fmla="*/ 238 w 387"/>
              <a:gd name="T11" fmla="*/ 234 h 358"/>
              <a:gd name="T12" fmla="*/ 152 w 387"/>
              <a:gd name="T13" fmla="*/ 237 h 358"/>
              <a:gd name="T14" fmla="*/ 157 w 387"/>
              <a:gd name="T15" fmla="*/ 224 h 358"/>
              <a:gd name="T16" fmla="*/ 134 w 387"/>
              <a:gd name="T17" fmla="*/ 234 h 358"/>
              <a:gd name="T18" fmla="*/ 92 w 387"/>
              <a:gd name="T19" fmla="*/ 266 h 358"/>
              <a:gd name="T20" fmla="*/ 79 w 387"/>
              <a:gd name="T21" fmla="*/ 239 h 358"/>
              <a:gd name="T22" fmla="*/ 122 w 387"/>
              <a:gd name="T23" fmla="*/ 226 h 358"/>
              <a:gd name="T24" fmla="*/ 351 w 387"/>
              <a:gd name="T25" fmla="*/ 305 h 358"/>
              <a:gd name="T26" fmla="*/ 206 w 387"/>
              <a:gd name="T27" fmla="*/ 181 h 358"/>
              <a:gd name="T28" fmla="*/ 201 w 387"/>
              <a:gd name="T29" fmla="*/ 194 h 358"/>
              <a:gd name="T30" fmla="*/ 150 w 387"/>
              <a:gd name="T31" fmla="*/ 184 h 358"/>
              <a:gd name="T32" fmla="*/ 132 w 387"/>
              <a:gd name="T33" fmla="*/ 151 h 358"/>
              <a:gd name="T34" fmla="*/ 100 w 387"/>
              <a:gd name="T35" fmla="*/ 193 h 358"/>
              <a:gd name="T36" fmla="*/ 75 w 387"/>
              <a:gd name="T37" fmla="*/ 172 h 358"/>
              <a:gd name="T38" fmla="*/ 88 w 387"/>
              <a:gd name="T39" fmla="*/ 166 h 358"/>
              <a:gd name="T40" fmla="*/ 157 w 387"/>
              <a:gd name="T41" fmla="*/ 149 h 358"/>
              <a:gd name="T42" fmla="*/ 238 w 387"/>
              <a:gd name="T43" fmla="*/ 160 h 358"/>
              <a:gd name="T44" fmla="*/ 152 w 387"/>
              <a:gd name="T45" fmla="*/ 162 h 358"/>
              <a:gd name="T46" fmla="*/ 157 w 387"/>
              <a:gd name="T47" fmla="*/ 149 h 358"/>
              <a:gd name="T48" fmla="*/ 208 w 387"/>
              <a:gd name="T49" fmla="*/ 112 h 358"/>
              <a:gd name="T50" fmla="*/ 154 w 387"/>
              <a:gd name="T51" fmla="*/ 119 h 358"/>
              <a:gd name="T52" fmla="*/ 154 w 387"/>
              <a:gd name="T53" fmla="*/ 105 h 358"/>
              <a:gd name="T54" fmla="*/ 328 w 387"/>
              <a:gd name="T55" fmla="*/ 97 h 358"/>
              <a:gd name="T56" fmla="*/ 345 w 387"/>
              <a:gd name="T57" fmla="*/ 90 h 358"/>
              <a:gd name="T58" fmla="*/ 359 w 387"/>
              <a:gd name="T59" fmla="*/ 82 h 358"/>
              <a:gd name="T60" fmla="*/ 387 w 387"/>
              <a:gd name="T61" fmla="*/ 175 h 358"/>
              <a:gd name="T62" fmla="*/ 373 w 387"/>
              <a:gd name="T63" fmla="*/ 175 h 358"/>
              <a:gd name="T64" fmla="*/ 365 w 387"/>
              <a:gd name="T65" fmla="*/ 107 h 358"/>
              <a:gd name="T66" fmla="*/ 339 w 387"/>
              <a:gd name="T67" fmla="*/ 358 h 358"/>
              <a:gd name="T68" fmla="*/ 313 w 387"/>
              <a:gd name="T69" fmla="*/ 97 h 358"/>
              <a:gd name="T70" fmla="*/ 234 w 387"/>
              <a:gd name="T71" fmla="*/ 75 h 358"/>
              <a:gd name="T72" fmla="*/ 234 w 387"/>
              <a:gd name="T73" fmla="*/ 89 h 358"/>
              <a:gd name="T74" fmla="*/ 150 w 387"/>
              <a:gd name="T75" fmla="*/ 82 h 358"/>
              <a:gd name="T76" fmla="*/ 129 w 387"/>
              <a:gd name="T77" fmla="*/ 75 h 358"/>
              <a:gd name="T78" fmla="*/ 102 w 387"/>
              <a:gd name="T79" fmla="*/ 117 h 358"/>
              <a:gd name="T80" fmla="*/ 75 w 387"/>
              <a:gd name="T81" fmla="*/ 100 h 358"/>
              <a:gd name="T82" fmla="*/ 85 w 387"/>
              <a:gd name="T83" fmla="*/ 90 h 358"/>
              <a:gd name="T84" fmla="*/ 127 w 387"/>
              <a:gd name="T85" fmla="*/ 74 h 358"/>
              <a:gd name="T86" fmla="*/ 298 w 387"/>
              <a:gd name="T87" fmla="*/ 38 h 358"/>
              <a:gd name="T88" fmla="*/ 321 w 387"/>
              <a:gd name="T89" fmla="*/ 15 h 358"/>
              <a:gd name="T90" fmla="*/ 231 w 387"/>
              <a:gd name="T91" fmla="*/ 298 h 358"/>
              <a:gd name="T92" fmla="*/ 242 w 387"/>
              <a:gd name="T93" fmla="*/ 332 h 358"/>
              <a:gd name="T94" fmla="*/ 283 w 387"/>
              <a:gd name="T95" fmla="*/ 38 h 358"/>
              <a:gd name="T96" fmla="*/ 346 w 387"/>
              <a:gd name="T97" fmla="*/ 11 h 358"/>
              <a:gd name="T98" fmla="*/ 353 w 387"/>
              <a:gd name="T99" fmla="*/ 59 h 358"/>
              <a:gd name="T100" fmla="*/ 276 w 387"/>
              <a:gd name="T101" fmla="*/ 355 h 358"/>
              <a:gd name="T102" fmla="*/ 0 w 387"/>
              <a:gd name="T103" fmla="*/ 321 h 358"/>
              <a:gd name="T104" fmla="*/ 45 w 387"/>
              <a:gd name="T105" fmla="*/ 298 h 358"/>
              <a:gd name="T106" fmla="*/ 86 w 387"/>
              <a:gd name="T107" fmla="*/ 0 h 358"/>
              <a:gd name="T108" fmla="*/ 215 w 387"/>
              <a:gd name="T109" fmla="*/ 0 h 358"/>
              <a:gd name="T110" fmla="*/ 321 w 387"/>
              <a:gd name="T111" fmla="*/ 0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87" h="358">
                <a:moveTo>
                  <a:pt x="15" y="313"/>
                </a:moveTo>
                <a:lnTo>
                  <a:pt x="15" y="321"/>
                </a:lnTo>
                <a:lnTo>
                  <a:pt x="18" y="332"/>
                </a:lnTo>
                <a:lnTo>
                  <a:pt x="27" y="340"/>
                </a:lnTo>
                <a:lnTo>
                  <a:pt x="37" y="343"/>
                </a:lnTo>
                <a:lnTo>
                  <a:pt x="231" y="343"/>
                </a:lnTo>
                <a:lnTo>
                  <a:pt x="226" y="332"/>
                </a:lnTo>
                <a:lnTo>
                  <a:pt x="223" y="321"/>
                </a:lnTo>
                <a:lnTo>
                  <a:pt x="223" y="313"/>
                </a:lnTo>
                <a:lnTo>
                  <a:pt x="15" y="313"/>
                </a:lnTo>
                <a:close/>
                <a:moveTo>
                  <a:pt x="157" y="253"/>
                </a:moveTo>
                <a:lnTo>
                  <a:pt x="201" y="253"/>
                </a:lnTo>
                <a:lnTo>
                  <a:pt x="204" y="254"/>
                </a:lnTo>
                <a:lnTo>
                  <a:pt x="206" y="256"/>
                </a:lnTo>
                <a:lnTo>
                  <a:pt x="208" y="259"/>
                </a:lnTo>
                <a:lnTo>
                  <a:pt x="208" y="261"/>
                </a:lnTo>
                <a:lnTo>
                  <a:pt x="208" y="264"/>
                </a:lnTo>
                <a:lnTo>
                  <a:pt x="206" y="266"/>
                </a:lnTo>
                <a:lnTo>
                  <a:pt x="204" y="268"/>
                </a:lnTo>
                <a:lnTo>
                  <a:pt x="201" y="268"/>
                </a:lnTo>
                <a:lnTo>
                  <a:pt x="157" y="268"/>
                </a:lnTo>
                <a:lnTo>
                  <a:pt x="154" y="268"/>
                </a:lnTo>
                <a:lnTo>
                  <a:pt x="152" y="266"/>
                </a:lnTo>
                <a:lnTo>
                  <a:pt x="150" y="264"/>
                </a:lnTo>
                <a:lnTo>
                  <a:pt x="150" y="261"/>
                </a:lnTo>
                <a:lnTo>
                  <a:pt x="150" y="259"/>
                </a:lnTo>
                <a:lnTo>
                  <a:pt x="152" y="256"/>
                </a:lnTo>
                <a:lnTo>
                  <a:pt x="154" y="254"/>
                </a:lnTo>
                <a:lnTo>
                  <a:pt x="157" y="253"/>
                </a:lnTo>
                <a:close/>
                <a:moveTo>
                  <a:pt x="157" y="224"/>
                </a:moveTo>
                <a:lnTo>
                  <a:pt x="231" y="224"/>
                </a:lnTo>
                <a:lnTo>
                  <a:pt x="234" y="224"/>
                </a:lnTo>
                <a:lnTo>
                  <a:pt x="236" y="226"/>
                </a:lnTo>
                <a:lnTo>
                  <a:pt x="238" y="229"/>
                </a:lnTo>
                <a:lnTo>
                  <a:pt x="238" y="232"/>
                </a:lnTo>
                <a:lnTo>
                  <a:pt x="238" y="234"/>
                </a:lnTo>
                <a:lnTo>
                  <a:pt x="236" y="237"/>
                </a:lnTo>
                <a:lnTo>
                  <a:pt x="234" y="238"/>
                </a:lnTo>
                <a:lnTo>
                  <a:pt x="231" y="239"/>
                </a:lnTo>
                <a:lnTo>
                  <a:pt x="157" y="239"/>
                </a:lnTo>
                <a:lnTo>
                  <a:pt x="154" y="238"/>
                </a:lnTo>
                <a:lnTo>
                  <a:pt x="152" y="237"/>
                </a:lnTo>
                <a:lnTo>
                  <a:pt x="150" y="234"/>
                </a:lnTo>
                <a:lnTo>
                  <a:pt x="150" y="232"/>
                </a:lnTo>
                <a:lnTo>
                  <a:pt x="150" y="229"/>
                </a:lnTo>
                <a:lnTo>
                  <a:pt x="152" y="226"/>
                </a:lnTo>
                <a:lnTo>
                  <a:pt x="154" y="224"/>
                </a:lnTo>
                <a:lnTo>
                  <a:pt x="157" y="224"/>
                </a:lnTo>
                <a:close/>
                <a:moveTo>
                  <a:pt x="127" y="224"/>
                </a:moveTo>
                <a:lnTo>
                  <a:pt x="129" y="224"/>
                </a:lnTo>
                <a:lnTo>
                  <a:pt x="132" y="226"/>
                </a:lnTo>
                <a:lnTo>
                  <a:pt x="134" y="229"/>
                </a:lnTo>
                <a:lnTo>
                  <a:pt x="135" y="232"/>
                </a:lnTo>
                <a:lnTo>
                  <a:pt x="134" y="234"/>
                </a:lnTo>
                <a:lnTo>
                  <a:pt x="132" y="237"/>
                </a:lnTo>
                <a:lnTo>
                  <a:pt x="102" y="266"/>
                </a:lnTo>
                <a:lnTo>
                  <a:pt x="100" y="268"/>
                </a:lnTo>
                <a:lnTo>
                  <a:pt x="97" y="268"/>
                </a:lnTo>
                <a:lnTo>
                  <a:pt x="94" y="268"/>
                </a:lnTo>
                <a:lnTo>
                  <a:pt x="92" y="266"/>
                </a:lnTo>
                <a:lnTo>
                  <a:pt x="77" y="251"/>
                </a:lnTo>
                <a:lnTo>
                  <a:pt x="75" y="249"/>
                </a:lnTo>
                <a:lnTo>
                  <a:pt x="75" y="247"/>
                </a:lnTo>
                <a:lnTo>
                  <a:pt x="75" y="244"/>
                </a:lnTo>
                <a:lnTo>
                  <a:pt x="77" y="241"/>
                </a:lnTo>
                <a:lnTo>
                  <a:pt x="79" y="239"/>
                </a:lnTo>
                <a:lnTo>
                  <a:pt x="82" y="239"/>
                </a:lnTo>
                <a:lnTo>
                  <a:pt x="85" y="239"/>
                </a:lnTo>
                <a:lnTo>
                  <a:pt x="88" y="241"/>
                </a:lnTo>
                <a:lnTo>
                  <a:pt x="97" y="251"/>
                </a:lnTo>
                <a:lnTo>
                  <a:pt x="122" y="226"/>
                </a:lnTo>
                <a:lnTo>
                  <a:pt x="122" y="226"/>
                </a:lnTo>
                <a:lnTo>
                  <a:pt x="124" y="224"/>
                </a:lnTo>
                <a:lnTo>
                  <a:pt x="127" y="224"/>
                </a:lnTo>
                <a:close/>
                <a:moveTo>
                  <a:pt x="328" y="194"/>
                </a:moveTo>
                <a:lnTo>
                  <a:pt x="328" y="305"/>
                </a:lnTo>
                <a:lnTo>
                  <a:pt x="339" y="331"/>
                </a:lnTo>
                <a:lnTo>
                  <a:pt x="351" y="305"/>
                </a:lnTo>
                <a:lnTo>
                  <a:pt x="351" y="194"/>
                </a:lnTo>
                <a:lnTo>
                  <a:pt x="328" y="194"/>
                </a:lnTo>
                <a:close/>
                <a:moveTo>
                  <a:pt x="157" y="179"/>
                </a:moveTo>
                <a:lnTo>
                  <a:pt x="201" y="179"/>
                </a:lnTo>
                <a:lnTo>
                  <a:pt x="204" y="179"/>
                </a:lnTo>
                <a:lnTo>
                  <a:pt x="206" y="181"/>
                </a:lnTo>
                <a:lnTo>
                  <a:pt x="208" y="184"/>
                </a:lnTo>
                <a:lnTo>
                  <a:pt x="208" y="187"/>
                </a:lnTo>
                <a:lnTo>
                  <a:pt x="208" y="190"/>
                </a:lnTo>
                <a:lnTo>
                  <a:pt x="206" y="192"/>
                </a:lnTo>
                <a:lnTo>
                  <a:pt x="204" y="193"/>
                </a:lnTo>
                <a:lnTo>
                  <a:pt x="201" y="194"/>
                </a:lnTo>
                <a:lnTo>
                  <a:pt x="157" y="194"/>
                </a:lnTo>
                <a:lnTo>
                  <a:pt x="154" y="193"/>
                </a:lnTo>
                <a:lnTo>
                  <a:pt x="152" y="192"/>
                </a:lnTo>
                <a:lnTo>
                  <a:pt x="150" y="190"/>
                </a:lnTo>
                <a:lnTo>
                  <a:pt x="150" y="187"/>
                </a:lnTo>
                <a:lnTo>
                  <a:pt x="150" y="184"/>
                </a:lnTo>
                <a:lnTo>
                  <a:pt x="152" y="181"/>
                </a:lnTo>
                <a:lnTo>
                  <a:pt x="154" y="179"/>
                </a:lnTo>
                <a:lnTo>
                  <a:pt x="157" y="179"/>
                </a:lnTo>
                <a:close/>
                <a:moveTo>
                  <a:pt x="127" y="149"/>
                </a:moveTo>
                <a:lnTo>
                  <a:pt x="129" y="150"/>
                </a:lnTo>
                <a:lnTo>
                  <a:pt x="132" y="151"/>
                </a:lnTo>
                <a:lnTo>
                  <a:pt x="134" y="154"/>
                </a:lnTo>
                <a:lnTo>
                  <a:pt x="135" y="157"/>
                </a:lnTo>
                <a:lnTo>
                  <a:pt x="134" y="160"/>
                </a:lnTo>
                <a:lnTo>
                  <a:pt x="132" y="162"/>
                </a:lnTo>
                <a:lnTo>
                  <a:pt x="102" y="192"/>
                </a:lnTo>
                <a:lnTo>
                  <a:pt x="100" y="193"/>
                </a:lnTo>
                <a:lnTo>
                  <a:pt x="97" y="194"/>
                </a:lnTo>
                <a:lnTo>
                  <a:pt x="94" y="193"/>
                </a:lnTo>
                <a:lnTo>
                  <a:pt x="92" y="192"/>
                </a:lnTo>
                <a:lnTo>
                  <a:pt x="77" y="177"/>
                </a:lnTo>
                <a:lnTo>
                  <a:pt x="75" y="175"/>
                </a:lnTo>
                <a:lnTo>
                  <a:pt x="75" y="172"/>
                </a:lnTo>
                <a:lnTo>
                  <a:pt x="75" y="169"/>
                </a:lnTo>
                <a:lnTo>
                  <a:pt x="77" y="166"/>
                </a:lnTo>
                <a:lnTo>
                  <a:pt x="79" y="164"/>
                </a:lnTo>
                <a:lnTo>
                  <a:pt x="82" y="164"/>
                </a:lnTo>
                <a:lnTo>
                  <a:pt x="85" y="164"/>
                </a:lnTo>
                <a:lnTo>
                  <a:pt x="88" y="166"/>
                </a:lnTo>
                <a:lnTo>
                  <a:pt x="97" y="176"/>
                </a:lnTo>
                <a:lnTo>
                  <a:pt x="122" y="151"/>
                </a:lnTo>
                <a:lnTo>
                  <a:pt x="122" y="151"/>
                </a:lnTo>
                <a:lnTo>
                  <a:pt x="124" y="150"/>
                </a:lnTo>
                <a:lnTo>
                  <a:pt x="127" y="149"/>
                </a:lnTo>
                <a:close/>
                <a:moveTo>
                  <a:pt x="157" y="149"/>
                </a:moveTo>
                <a:lnTo>
                  <a:pt x="231" y="149"/>
                </a:lnTo>
                <a:lnTo>
                  <a:pt x="234" y="150"/>
                </a:lnTo>
                <a:lnTo>
                  <a:pt x="236" y="151"/>
                </a:lnTo>
                <a:lnTo>
                  <a:pt x="238" y="154"/>
                </a:lnTo>
                <a:lnTo>
                  <a:pt x="238" y="157"/>
                </a:lnTo>
                <a:lnTo>
                  <a:pt x="238" y="160"/>
                </a:lnTo>
                <a:lnTo>
                  <a:pt x="236" y="162"/>
                </a:lnTo>
                <a:lnTo>
                  <a:pt x="234" y="163"/>
                </a:lnTo>
                <a:lnTo>
                  <a:pt x="231" y="164"/>
                </a:lnTo>
                <a:lnTo>
                  <a:pt x="157" y="164"/>
                </a:lnTo>
                <a:lnTo>
                  <a:pt x="154" y="163"/>
                </a:lnTo>
                <a:lnTo>
                  <a:pt x="152" y="162"/>
                </a:lnTo>
                <a:lnTo>
                  <a:pt x="150" y="160"/>
                </a:lnTo>
                <a:lnTo>
                  <a:pt x="150" y="157"/>
                </a:lnTo>
                <a:lnTo>
                  <a:pt x="150" y="154"/>
                </a:lnTo>
                <a:lnTo>
                  <a:pt x="152" y="151"/>
                </a:lnTo>
                <a:lnTo>
                  <a:pt x="154" y="150"/>
                </a:lnTo>
                <a:lnTo>
                  <a:pt x="157" y="149"/>
                </a:lnTo>
                <a:close/>
                <a:moveTo>
                  <a:pt x="157" y="104"/>
                </a:moveTo>
                <a:lnTo>
                  <a:pt x="201" y="104"/>
                </a:lnTo>
                <a:lnTo>
                  <a:pt x="204" y="105"/>
                </a:lnTo>
                <a:lnTo>
                  <a:pt x="206" y="107"/>
                </a:lnTo>
                <a:lnTo>
                  <a:pt x="208" y="109"/>
                </a:lnTo>
                <a:lnTo>
                  <a:pt x="208" y="112"/>
                </a:lnTo>
                <a:lnTo>
                  <a:pt x="208" y="115"/>
                </a:lnTo>
                <a:lnTo>
                  <a:pt x="206" y="117"/>
                </a:lnTo>
                <a:lnTo>
                  <a:pt x="204" y="119"/>
                </a:lnTo>
                <a:lnTo>
                  <a:pt x="201" y="119"/>
                </a:lnTo>
                <a:lnTo>
                  <a:pt x="157" y="119"/>
                </a:lnTo>
                <a:lnTo>
                  <a:pt x="154" y="119"/>
                </a:lnTo>
                <a:lnTo>
                  <a:pt x="152" y="117"/>
                </a:lnTo>
                <a:lnTo>
                  <a:pt x="150" y="115"/>
                </a:lnTo>
                <a:lnTo>
                  <a:pt x="150" y="112"/>
                </a:lnTo>
                <a:lnTo>
                  <a:pt x="150" y="109"/>
                </a:lnTo>
                <a:lnTo>
                  <a:pt x="152" y="107"/>
                </a:lnTo>
                <a:lnTo>
                  <a:pt x="154" y="105"/>
                </a:lnTo>
                <a:lnTo>
                  <a:pt x="157" y="104"/>
                </a:lnTo>
                <a:close/>
                <a:moveTo>
                  <a:pt x="336" y="89"/>
                </a:moveTo>
                <a:lnTo>
                  <a:pt x="333" y="90"/>
                </a:lnTo>
                <a:lnTo>
                  <a:pt x="330" y="92"/>
                </a:lnTo>
                <a:lnTo>
                  <a:pt x="328" y="95"/>
                </a:lnTo>
                <a:lnTo>
                  <a:pt x="328" y="97"/>
                </a:lnTo>
                <a:lnTo>
                  <a:pt x="328" y="179"/>
                </a:lnTo>
                <a:lnTo>
                  <a:pt x="351" y="179"/>
                </a:lnTo>
                <a:lnTo>
                  <a:pt x="351" y="97"/>
                </a:lnTo>
                <a:lnTo>
                  <a:pt x="350" y="95"/>
                </a:lnTo>
                <a:lnTo>
                  <a:pt x="349" y="92"/>
                </a:lnTo>
                <a:lnTo>
                  <a:pt x="345" y="90"/>
                </a:lnTo>
                <a:lnTo>
                  <a:pt x="343" y="89"/>
                </a:lnTo>
                <a:lnTo>
                  <a:pt x="336" y="89"/>
                </a:lnTo>
                <a:close/>
                <a:moveTo>
                  <a:pt x="336" y="74"/>
                </a:moveTo>
                <a:lnTo>
                  <a:pt x="343" y="74"/>
                </a:lnTo>
                <a:lnTo>
                  <a:pt x="352" y="77"/>
                </a:lnTo>
                <a:lnTo>
                  <a:pt x="359" y="82"/>
                </a:lnTo>
                <a:lnTo>
                  <a:pt x="364" y="90"/>
                </a:lnTo>
                <a:lnTo>
                  <a:pt x="376" y="96"/>
                </a:lnTo>
                <a:lnTo>
                  <a:pt x="384" y="107"/>
                </a:lnTo>
                <a:lnTo>
                  <a:pt x="387" y="119"/>
                </a:lnTo>
                <a:lnTo>
                  <a:pt x="387" y="172"/>
                </a:lnTo>
                <a:lnTo>
                  <a:pt x="387" y="175"/>
                </a:lnTo>
                <a:lnTo>
                  <a:pt x="385" y="177"/>
                </a:lnTo>
                <a:lnTo>
                  <a:pt x="383" y="178"/>
                </a:lnTo>
                <a:lnTo>
                  <a:pt x="380" y="179"/>
                </a:lnTo>
                <a:lnTo>
                  <a:pt x="377" y="178"/>
                </a:lnTo>
                <a:lnTo>
                  <a:pt x="374" y="177"/>
                </a:lnTo>
                <a:lnTo>
                  <a:pt x="373" y="175"/>
                </a:lnTo>
                <a:lnTo>
                  <a:pt x="372" y="172"/>
                </a:lnTo>
                <a:lnTo>
                  <a:pt x="372" y="119"/>
                </a:lnTo>
                <a:lnTo>
                  <a:pt x="372" y="115"/>
                </a:lnTo>
                <a:lnTo>
                  <a:pt x="371" y="112"/>
                </a:lnTo>
                <a:lnTo>
                  <a:pt x="368" y="109"/>
                </a:lnTo>
                <a:lnTo>
                  <a:pt x="365" y="107"/>
                </a:lnTo>
                <a:lnTo>
                  <a:pt x="365" y="306"/>
                </a:lnTo>
                <a:lnTo>
                  <a:pt x="365" y="309"/>
                </a:lnTo>
                <a:lnTo>
                  <a:pt x="346" y="354"/>
                </a:lnTo>
                <a:lnTo>
                  <a:pt x="344" y="356"/>
                </a:lnTo>
                <a:lnTo>
                  <a:pt x="342" y="357"/>
                </a:lnTo>
                <a:lnTo>
                  <a:pt x="339" y="358"/>
                </a:lnTo>
                <a:lnTo>
                  <a:pt x="336" y="357"/>
                </a:lnTo>
                <a:lnTo>
                  <a:pt x="334" y="356"/>
                </a:lnTo>
                <a:lnTo>
                  <a:pt x="333" y="354"/>
                </a:lnTo>
                <a:lnTo>
                  <a:pt x="313" y="309"/>
                </a:lnTo>
                <a:lnTo>
                  <a:pt x="313" y="306"/>
                </a:lnTo>
                <a:lnTo>
                  <a:pt x="313" y="97"/>
                </a:lnTo>
                <a:lnTo>
                  <a:pt x="316" y="86"/>
                </a:lnTo>
                <a:lnTo>
                  <a:pt x="324" y="78"/>
                </a:lnTo>
                <a:lnTo>
                  <a:pt x="336" y="74"/>
                </a:lnTo>
                <a:close/>
                <a:moveTo>
                  <a:pt x="157" y="74"/>
                </a:moveTo>
                <a:lnTo>
                  <a:pt x="231" y="74"/>
                </a:lnTo>
                <a:lnTo>
                  <a:pt x="234" y="75"/>
                </a:lnTo>
                <a:lnTo>
                  <a:pt x="236" y="77"/>
                </a:lnTo>
                <a:lnTo>
                  <a:pt x="238" y="80"/>
                </a:lnTo>
                <a:lnTo>
                  <a:pt x="238" y="82"/>
                </a:lnTo>
                <a:lnTo>
                  <a:pt x="238" y="85"/>
                </a:lnTo>
                <a:lnTo>
                  <a:pt x="236" y="87"/>
                </a:lnTo>
                <a:lnTo>
                  <a:pt x="234" y="89"/>
                </a:lnTo>
                <a:lnTo>
                  <a:pt x="231" y="89"/>
                </a:lnTo>
                <a:lnTo>
                  <a:pt x="157" y="89"/>
                </a:lnTo>
                <a:lnTo>
                  <a:pt x="154" y="89"/>
                </a:lnTo>
                <a:lnTo>
                  <a:pt x="152" y="87"/>
                </a:lnTo>
                <a:lnTo>
                  <a:pt x="150" y="85"/>
                </a:lnTo>
                <a:lnTo>
                  <a:pt x="150" y="82"/>
                </a:lnTo>
                <a:lnTo>
                  <a:pt x="150" y="80"/>
                </a:lnTo>
                <a:lnTo>
                  <a:pt x="152" y="77"/>
                </a:lnTo>
                <a:lnTo>
                  <a:pt x="154" y="75"/>
                </a:lnTo>
                <a:lnTo>
                  <a:pt x="157" y="74"/>
                </a:lnTo>
                <a:close/>
                <a:moveTo>
                  <a:pt x="127" y="74"/>
                </a:moveTo>
                <a:lnTo>
                  <a:pt x="129" y="75"/>
                </a:lnTo>
                <a:lnTo>
                  <a:pt x="132" y="77"/>
                </a:lnTo>
                <a:lnTo>
                  <a:pt x="134" y="80"/>
                </a:lnTo>
                <a:lnTo>
                  <a:pt x="135" y="82"/>
                </a:lnTo>
                <a:lnTo>
                  <a:pt x="134" y="85"/>
                </a:lnTo>
                <a:lnTo>
                  <a:pt x="132" y="87"/>
                </a:lnTo>
                <a:lnTo>
                  <a:pt x="102" y="117"/>
                </a:lnTo>
                <a:lnTo>
                  <a:pt x="100" y="119"/>
                </a:lnTo>
                <a:lnTo>
                  <a:pt x="97" y="119"/>
                </a:lnTo>
                <a:lnTo>
                  <a:pt x="94" y="119"/>
                </a:lnTo>
                <a:lnTo>
                  <a:pt x="92" y="117"/>
                </a:lnTo>
                <a:lnTo>
                  <a:pt x="77" y="102"/>
                </a:lnTo>
                <a:lnTo>
                  <a:pt x="75" y="100"/>
                </a:lnTo>
                <a:lnTo>
                  <a:pt x="75" y="97"/>
                </a:lnTo>
                <a:lnTo>
                  <a:pt x="75" y="95"/>
                </a:lnTo>
                <a:lnTo>
                  <a:pt x="77" y="92"/>
                </a:lnTo>
                <a:lnTo>
                  <a:pt x="79" y="90"/>
                </a:lnTo>
                <a:lnTo>
                  <a:pt x="82" y="89"/>
                </a:lnTo>
                <a:lnTo>
                  <a:pt x="85" y="90"/>
                </a:lnTo>
                <a:lnTo>
                  <a:pt x="88" y="92"/>
                </a:lnTo>
                <a:lnTo>
                  <a:pt x="97" y="101"/>
                </a:lnTo>
                <a:lnTo>
                  <a:pt x="122" y="77"/>
                </a:lnTo>
                <a:lnTo>
                  <a:pt x="122" y="77"/>
                </a:lnTo>
                <a:lnTo>
                  <a:pt x="124" y="75"/>
                </a:lnTo>
                <a:lnTo>
                  <a:pt x="127" y="74"/>
                </a:lnTo>
                <a:close/>
                <a:moveTo>
                  <a:pt x="321" y="15"/>
                </a:moveTo>
                <a:lnTo>
                  <a:pt x="321" y="15"/>
                </a:lnTo>
                <a:lnTo>
                  <a:pt x="321" y="15"/>
                </a:lnTo>
                <a:lnTo>
                  <a:pt x="309" y="19"/>
                </a:lnTo>
                <a:lnTo>
                  <a:pt x="302" y="26"/>
                </a:lnTo>
                <a:lnTo>
                  <a:pt x="298" y="38"/>
                </a:lnTo>
                <a:lnTo>
                  <a:pt x="298" y="45"/>
                </a:lnTo>
                <a:lnTo>
                  <a:pt x="343" y="45"/>
                </a:lnTo>
                <a:lnTo>
                  <a:pt x="343" y="38"/>
                </a:lnTo>
                <a:lnTo>
                  <a:pt x="340" y="26"/>
                </a:lnTo>
                <a:lnTo>
                  <a:pt x="331" y="19"/>
                </a:lnTo>
                <a:lnTo>
                  <a:pt x="321" y="15"/>
                </a:lnTo>
                <a:close/>
                <a:moveTo>
                  <a:pt x="82" y="15"/>
                </a:moveTo>
                <a:lnTo>
                  <a:pt x="70" y="19"/>
                </a:lnTo>
                <a:lnTo>
                  <a:pt x="63" y="26"/>
                </a:lnTo>
                <a:lnTo>
                  <a:pt x="60" y="38"/>
                </a:lnTo>
                <a:lnTo>
                  <a:pt x="60" y="298"/>
                </a:lnTo>
                <a:lnTo>
                  <a:pt x="231" y="298"/>
                </a:lnTo>
                <a:lnTo>
                  <a:pt x="234" y="299"/>
                </a:lnTo>
                <a:lnTo>
                  <a:pt x="236" y="300"/>
                </a:lnTo>
                <a:lnTo>
                  <a:pt x="238" y="304"/>
                </a:lnTo>
                <a:lnTo>
                  <a:pt x="238" y="306"/>
                </a:lnTo>
                <a:lnTo>
                  <a:pt x="238" y="321"/>
                </a:lnTo>
                <a:lnTo>
                  <a:pt x="242" y="332"/>
                </a:lnTo>
                <a:lnTo>
                  <a:pt x="249" y="340"/>
                </a:lnTo>
                <a:lnTo>
                  <a:pt x="261" y="343"/>
                </a:lnTo>
                <a:lnTo>
                  <a:pt x="273" y="340"/>
                </a:lnTo>
                <a:lnTo>
                  <a:pt x="280" y="332"/>
                </a:lnTo>
                <a:lnTo>
                  <a:pt x="283" y="321"/>
                </a:lnTo>
                <a:lnTo>
                  <a:pt x="283" y="38"/>
                </a:lnTo>
                <a:lnTo>
                  <a:pt x="285" y="25"/>
                </a:lnTo>
                <a:lnTo>
                  <a:pt x="291" y="15"/>
                </a:lnTo>
                <a:lnTo>
                  <a:pt x="82" y="15"/>
                </a:lnTo>
                <a:close/>
                <a:moveTo>
                  <a:pt x="321" y="0"/>
                </a:moveTo>
                <a:lnTo>
                  <a:pt x="335" y="4"/>
                </a:lnTo>
                <a:lnTo>
                  <a:pt x="346" y="11"/>
                </a:lnTo>
                <a:lnTo>
                  <a:pt x="355" y="23"/>
                </a:lnTo>
                <a:lnTo>
                  <a:pt x="358" y="38"/>
                </a:lnTo>
                <a:lnTo>
                  <a:pt x="358" y="52"/>
                </a:lnTo>
                <a:lnTo>
                  <a:pt x="357" y="55"/>
                </a:lnTo>
                <a:lnTo>
                  <a:pt x="355" y="57"/>
                </a:lnTo>
                <a:lnTo>
                  <a:pt x="353" y="59"/>
                </a:lnTo>
                <a:lnTo>
                  <a:pt x="351" y="59"/>
                </a:lnTo>
                <a:lnTo>
                  <a:pt x="298" y="59"/>
                </a:lnTo>
                <a:lnTo>
                  <a:pt x="298" y="321"/>
                </a:lnTo>
                <a:lnTo>
                  <a:pt x="295" y="336"/>
                </a:lnTo>
                <a:lnTo>
                  <a:pt x="288" y="347"/>
                </a:lnTo>
                <a:lnTo>
                  <a:pt x="276" y="355"/>
                </a:lnTo>
                <a:lnTo>
                  <a:pt x="261" y="358"/>
                </a:lnTo>
                <a:lnTo>
                  <a:pt x="37" y="358"/>
                </a:lnTo>
                <a:lnTo>
                  <a:pt x="23" y="355"/>
                </a:lnTo>
                <a:lnTo>
                  <a:pt x="12" y="347"/>
                </a:lnTo>
                <a:lnTo>
                  <a:pt x="3" y="336"/>
                </a:lnTo>
                <a:lnTo>
                  <a:pt x="0" y="321"/>
                </a:lnTo>
                <a:lnTo>
                  <a:pt x="0" y="306"/>
                </a:lnTo>
                <a:lnTo>
                  <a:pt x="1" y="304"/>
                </a:lnTo>
                <a:lnTo>
                  <a:pt x="2" y="300"/>
                </a:lnTo>
                <a:lnTo>
                  <a:pt x="5" y="299"/>
                </a:lnTo>
                <a:lnTo>
                  <a:pt x="7" y="298"/>
                </a:lnTo>
                <a:lnTo>
                  <a:pt x="45" y="298"/>
                </a:lnTo>
                <a:lnTo>
                  <a:pt x="45" y="38"/>
                </a:lnTo>
                <a:lnTo>
                  <a:pt x="48" y="23"/>
                </a:lnTo>
                <a:lnTo>
                  <a:pt x="55" y="11"/>
                </a:lnTo>
                <a:lnTo>
                  <a:pt x="67" y="4"/>
                </a:lnTo>
                <a:lnTo>
                  <a:pt x="82" y="0"/>
                </a:lnTo>
                <a:lnTo>
                  <a:pt x="86" y="0"/>
                </a:lnTo>
                <a:lnTo>
                  <a:pt x="97" y="0"/>
                </a:lnTo>
                <a:lnTo>
                  <a:pt x="114" y="0"/>
                </a:lnTo>
                <a:lnTo>
                  <a:pt x="136" y="0"/>
                </a:lnTo>
                <a:lnTo>
                  <a:pt x="160" y="0"/>
                </a:lnTo>
                <a:lnTo>
                  <a:pt x="187" y="0"/>
                </a:lnTo>
                <a:lnTo>
                  <a:pt x="215" y="0"/>
                </a:lnTo>
                <a:lnTo>
                  <a:pt x="242" y="0"/>
                </a:lnTo>
                <a:lnTo>
                  <a:pt x="266" y="0"/>
                </a:lnTo>
                <a:lnTo>
                  <a:pt x="289" y="0"/>
                </a:lnTo>
                <a:lnTo>
                  <a:pt x="306" y="0"/>
                </a:lnTo>
                <a:lnTo>
                  <a:pt x="316" y="0"/>
                </a:lnTo>
                <a:lnTo>
                  <a:pt x="321" y="0"/>
                </a:lnTo>
                <a:close/>
              </a:path>
            </a:pathLst>
          </a:custGeom>
          <a:solidFill>
            <a:srgbClr val="CF002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3" name="Prostokąt 62"/>
          <p:cNvSpPr/>
          <p:nvPr/>
        </p:nvSpPr>
        <p:spPr>
          <a:xfrm>
            <a:off x="5877481" y="5487340"/>
            <a:ext cx="1879109" cy="123271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Krok 5</a:t>
            </a:r>
          </a:p>
          <a:p>
            <a:pPr lvl="0"/>
            <a:r>
              <a:rPr lang="pl-PL" sz="1400" dirty="0">
                <a:solidFill>
                  <a:srgbClr val="0B0C0D"/>
                </a:solidFill>
              </a:rPr>
              <a:t>Wypłata środków z pożyczki przez pośrednika finansowego</a:t>
            </a:r>
          </a:p>
        </p:txBody>
      </p:sp>
      <p:sp>
        <p:nvSpPr>
          <p:cNvPr id="23" name="Freeform 676"/>
          <p:cNvSpPr>
            <a:spLocks noEditPoints="1"/>
          </p:cNvSpPr>
          <p:nvPr/>
        </p:nvSpPr>
        <p:spPr bwMode="auto">
          <a:xfrm>
            <a:off x="7186560" y="6126101"/>
            <a:ext cx="414270" cy="466182"/>
          </a:xfrm>
          <a:custGeom>
            <a:avLst/>
            <a:gdLst>
              <a:gd name="T0" fmla="*/ 306 w 417"/>
              <a:gd name="T1" fmla="*/ 368 h 448"/>
              <a:gd name="T2" fmla="*/ 111 w 417"/>
              <a:gd name="T3" fmla="*/ 368 h 448"/>
              <a:gd name="T4" fmla="*/ 208 w 417"/>
              <a:gd name="T5" fmla="*/ 288 h 448"/>
              <a:gd name="T6" fmla="*/ 196 w 417"/>
              <a:gd name="T7" fmla="*/ 333 h 448"/>
              <a:gd name="T8" fmla="*/ 229 w 417"/>
              <a:gd name="T9" fmla="*/ 300 h 448"/>
              <a:gd name="T10" fmla="*/ 237 w 417"/>
              <a:gd name="T11" fmla="*/ 284 h 448"/>
              <a:gd name="T12" fmla="*/ 224 w 417"/>
              <a:gd name="T13" fmla="*/ 349 h 448"/>
              <a:gd name="T14" fmla="*/ 169 w 417"/>
              <a:gd name="T15" fmla="*/ 312 h 448"/>
              <a:gd name="T16" fmla="*/ 306 w 417"/>
              <a:gd name="T17" fmla="*/ 256 h 448"/>
              <a:gd name="T18" fmla="*/ 321 w 417"/>
              <a:gd name="T19" fmla="*/ 256 h 448"/>
              <a:gd name="T20" fmla="*/ 96 w 417"/>
              <a:gd name="T21" fmla="*/ 288 h 448"/>
              <a:gd name="T22" fmla="*/ 289 w 417"/>
              <a:gd name="T23" fmla="*/ 368 h 448"/>
              <a:gd name="T24" fmla="*/ 306 w 417"/>
              <a:gd name="T25" fmla="*/ 281 h 448"/>
              <a:gd name="T26" fmla="*/ 96 w 417"/>
              <a:gd name="T27" fmla="*/ 270 h 448"/>
              <a:gd name="T28" fmla="*/ 96 w 417"/>
              <a:gd name="T29" fmla="*/ 255 h 448"/>
              <a:gd name="T30" fmla="*/ 51 w 417"/>
              <a:gd name="T31" fmla="*/ 124 h 448"/>
              <a:gd name="T32" fmla="*/ 46 w 417"/>
              <a:gd name="T33" fmla="*/ 194 h 448"/>
              <a:gd name="T34" fmla="*/ 114 w 417"/>
              <a:gd name="T35" fmla="*/ 168 h 448"/>
              <a:gd name="T36" fmla="*/ 159 w 417"/>
              <a:gd name="T37" fmla="*/ 53 h 448"/>
              <a:gd name="T38" fmla="*/ 297 w 417"/>
              <a:gd name="T39" fmla="*/ 135 h 448"/>
              <a:gd name="T40" fmla="*/ 352 w 417"/>
              <a:gd name="T41" fmla="*/ 192 h 448"/>
              <a:gd name="T42" fmla="*/ 382 w 417"/>
              <a:gd name="T43" fmla="*/ 148 h 448"/>
              <a:gd name="T44" fmla="*/ 258 w 417"/>
              <a:gd name="T45" fmla="*/ 53 h 448"/>
              <a:gd name="T46" fmla="*/ 154 w 417"/>
              <a:gd name="T47" fmla="*/ 90 h 448"/>
              <a:gd name="T48" fmla="*/ 143 w 417"/>
              <a:gd name="T49" fmla="*/ 196 h 448"/>
              <a:gd name="T50" fmla="*/ 255 w 417"/>
              <a:gd name="T51" fmla="*/ 191 h 448"/>
              <a:gd name="T52" fmla="*/ 274 w 417"/>
              <a:gd name="T53" fmla="*/ 112 h 448"/>
              <a:gd name="T54" fmla="*/ 209 w 417"/>
              <a:gd name="T55" fmla="*/ 47 h 448"/>
              <a:gd name="T56" fmla="*/ 216 w 417"/>
              <a:gd name="T57" fmla="*/ 5 h 448"/>
              <a:gd name="T58" fmla="*/ 318 w 417"/>
              <a:gd name="T59" fmla="*/ 61 h 448"/>
              <a:gd name="T60" fmla="*/ 413 w 417"/>
              <a:gd name="T61" fmla="*/ 186 h 448"/>
              <a:gd name="T62" fmla="*/ 410 w 417"/>
              <a:gd name="T63" fmla="*/ 224 h 448"/>
              <a:gd name="T64" fmla="*/ 403 w 417"/>
              <a:gd name="T65" fmla="*/ 222 h 448"/>
              <a:gd name="T66" fmla="*/ 373 w 417"/>
              <a:gd name="T67" fmla="*/ 210 h 448"/>
              <a:gd name="T68" fmla="*/ 305 w 417"/>
              <a:gd name="T69" fmla="*/ 221 h 448"/>
              <a:gd name="T70" fmla="*/ 296 w 417"/>
              <a:gd name="T71" fmla="*/ 224 h 448"/>
              <a:gd name="T72" fmla="*/ 281 w 417"/>
              <a:gd name="T73" fmla="*/ 217 h 448"/>
              <a:gd name="T74" fmla="*/ 216 w 417"/>
              <a:gd name="T75" fmla="*/ 240 h 448"/>
              <a:gd name="T76" fmla="*/ 336 w 417"/>
              <a:gd name="T77" fmla="*/ 248 h 448"/>
              <a:gd name="T78" fmla="*/ 328 w 417"/>
              <a:gd name="T79" fmla="*/ 383 h 448"/>
              <a:gd name="T80" fmla="*/ 192 w 417"/>
              <a:gd name="T81" fmla="*/ 445 h 448"/>
              <a:gd name="T82" fmla="*/ 136 w 417"/>
              <a:gd name="T83" fmla="*/ 408 h 448"/>
              <a:gd name="T84" fmla="*/ 148 w 417"/>
              <a:gd name="T85" fmla="*/ 401 h 448"/>
              <a:gd name="T86" fmla="*/ 164 w 417"/>
              <a:gd name="T87" fmla="*/ 428 h 448"/>
              <a:gd name="T88" fmla="*/ 201 w 417"/>
              <a:gd name="T89" fmla="*/ 383 h 448"/>
              <a:gd name="T90" fmla="*/ 81 w 417"/>
              <a:gd name="T91" fmla="*/ 376 h 448"/>
              <a:gd name="T92" fmla="*/ 88 w 417"/>
              <a:gd name="T93" fmla="*/ 240 h 448"/>
              <a:gd name="T94" fmla="*/ 142 w 417"/>
              <a:gd name="T95" fmla="*/ 214 h 448"/>
              <a:gd name="T96" fmla="*/ 121 w 417"/>
              <a:gd name="T97" fmla="*/ 224 h 448"/>
              <a:gd name="T98" fmla="*/ 112 w 417"/>
              <a:gd name="T99" fmla="*/ 221 h 448"/>
              <a:gd name="T100" fmla="*/ 65 w 417"/>
              <a:gd name="T101" fmla="*/ 208 h 448"/>
              <a:gd name="T102" fmla="*/ 14 w 417"/>
              <a:gd name="T103" fmla="*/ 222 h 448"/>
              <a:gd name="T104" fmla="*/ 5 w 417"/>
              <a:gd name="T105" fmla="*/ 223 h 448"/>
              <a:gd name="T106" fmla="*/ 13 w 417"/>
              <a:gd name="T107" fmla="*/ 156 h 448"/>
              <a:gd name="T108" fmla="*/ 131 w 417"/>
              <a:gd name="T109" fmla="*/ 46 h 448"/>
              <a:gd name="T110" fmla="*/ 203 w 417"/>
              <a:gd name="T111" fmla="*/ 2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17" h="448">
                <a:moveTo>
                  <a:pt x="321" y="353"/>
                </a:moveTo>
                <a:lnTo>
                  <a:pt x="315" y="356"/>
                </a:lnTo>
                <a:lnTo>
                  <a:pt x="312" y="359"/>
                </a:lnTo>
                <a:lnTo>
                  <a:pt x="308" y="363"/>
                </a:lnTo>
                <a:lnTo>
                  <a:pt x="306" y="368"/>
                </a:lnTo>
                <a:lnTo>
                  <a:pt x="321" y="368"/>
                </a:lnTo>
                <a:lnTo>
                  <a:pt x="321" y="353"/>
                </a:lnTo>
                <a:close/>
                <a:moveTo>
                  <a:pt x="96" y="353"/>
                </a:moveTo>
                <a:lnTo>
                  <a:pt x="96" y="368"/>
                </a:lnTo>
                <a:lnTo>
                  <a:pt x="111" y="368"/>
                </a:lnTo>
                <a:lnTo>
                  <a:pt x="109" y="363"/>
                </a:lnTo>
                <a:lnTo>
                  <a:pt x="105" y="359"/>
                </a:lnTo>
                <a:lnTo>
                  <a:pt x="102" y="356"/>
                </a:lnTo>
                <a:lnTo>
                  <a:pt x="96" y="353"/>
                </a:lnTo>
                <a:close/>
                <a:moveTo>
                  <a:pt x="208" y="288"/>
                </a:moveTo>
                <a:lnTo>
                  <a:pt x="196" y="291"/>
                </a:lnTo>
                <a:lnTo>
                  <a:pt x="188" y="300"/>
                </a:lnTo>
                <a:lnTo>
                  <a:pt x="185" y="312"/>
                </a:lnTo>
                <a:lnTo>
                  <a:pt x="188" y="324"/>
                </a:lnTo>
                <a:lnTo>
                  <a:pt x="196" y="333"/>
                </a:lnTo>
                <a:lnTo>
                  <a:pt x="208" y="336"/>
                </a:lnTo>
                <a:lnTo>
                  <a:pt x="221" y="333"/>
                </a:lnTo>
                <a:lnTo>
                  <a:pt x="229" y="324"/>
                </a:lnTo>
                <a:lnTo>
                  <a:pt x="232" y="312"/>
                </a:lnTo>
                <a:lnTo>
                  <a:pt x="229" y="300"/>
                </a:lnTo>
                <a:lnTo>
                  <a:pt x="221" y="291"/>
                </a:lnTo>
                <a:lnTo>
                  <a:pt x="208" y="288"/>
                </a:lnTo>
                <a:close/>
                <a:moveTo>
                  <a:pt x="208" y="271"/>
                </a:moveTo>
                <a:lnTo>
                  <a:pt x="224" y="275"/>
                </a:lnTo>
                <a:lnTo>
                  <a:pt x="237" y="284"/>
                </a:lnTo>
                <a:lnTo>
                  <a:pt x="245" y="297"/>
                </a:lnTo>
                <a:lnTo>
                  <a:pt x="248" y="312"/>
                </a:lnTo>
                <a:lnTo>
                  <a:pt x="245" y="328"/>
                </a:lnTo>
                <a:lnTo>
                  <a:pt x="237" y="341"/>
                </a:lnTo>
                <a:lnTo>
                  <a:pt x="224" y="349"/>
                </a:lnTo>
                <a:lnTo>
                  <a:pt x="208" y="352"/>
                </a:lnTo>
                <a:lnTo>
                  <a:pt x="193" y="349"/>
                </a:lnTo>
                <a:lnTo>
                  <a:pt x="180" y="341"/>
                </a:lnTo>
                <a:lnTo>
                  <a:pt x="172" y="328"/>
                </a:lnTo>
                <a:lnTo>
                  <a:pt x="169" y="312"/>
                </a:lnTo>
                <a:lnTo>
                  <a:pt x="172" y="297"/>
                </a:lnTo>
                <a:lnTo>
                  <a:pt x="180" y="284"/>
                </a:lnTo>
                <a:lnTo>
                  <a:pt x="193" y="275"/>
                </a:lnTo>
                <a:lnTo>
                  <a:pt x="208" y="271"/>
                </a:lnTo>
                <a:close/>
                <a:moveTo>
                  <a:pt x="306" y="256"/>
                </a:moveTo>
                <a:lnTo>
                  <a:pt x="308" y="261"/>
                </a:lnTo>
                <a:lnTo>
                  <a:pt x="312" y="264"/>
                </a:lnTo>
                <a:lnTo>
                  <a:pt x="315" y="268"/>
                </a:lnTo>
                <a:lnTo>
                  <a:pt x="321" y="270"/>
                </a:lnTo>
                <a:lnTo>
                  <a:pt x="321" y="256"/>
                </a:lnTo>
                <a:lnTo>
                  <a:pt x="306" y="256"/>
                </a:lnTo>
                <a:close/>
                <a:moveTo>
                  <a:pt x="127" y="255"/>
                </a:moveTo>
                <a:lnTo>
                  <a:pt x="121" y="270"/>
                </a:lnTo>
                <a:lnTo>
                  <a:pt x="111" y="281"/>
                </a:lnTo>
                <a:lnTo>
                  <a:pt x="96" y="288"/>
                </a:lnTo>
                <a:lnTo>
                  <a:pt x="96" y="337"/>
                </a:lnTo>
                <a:lnTo>
                  <a:pt x="111" y="343"/>
                </a:lnTo>
                <a:lnTo>
                  <a:pt x="121" y="353"/>
                </a:lnTo>
                <a:lnTo>
                  <a:pt x="127" y="368"/>
                </a:lnTo>
                <a:lnTo>
                  <a:pt x="289" y="368"/>
                </a:lnTo>
                <a:lnTo>
                  <a:pt x="296" y="353"/>
                </a:lnTo>
                <a:lnTo>
                  <a:pt x="306" y="343"/>
                </a:lnTo>
                <a:lnTo>
                  <a:pt x="321" y="337"/>
                </a:lnTo>
                <a:lnTo>
                  <a:pt x="321" y="288"/>
                </a:lnTo>
                <a:lnTo>
                  <a:pt x="306" y="281"/>
                </a:lnTo>
                <a:lnTo>
                  <a:pt x="296" y="270"/>
                </a:lnTo>
                <a:lnTo>
                  <a:pt x="289" y="256"/>
                </a:lnTo>
                <a:lnTo>
                  <a:pt x="127" y="255"/>
                </a:lnTo>
                <a:close/>
                <a:moveTo>
                  <a:pt x="96" y="255"/>
                </a:moveTo>
                <a:lnTo>
                  <a:pt x="96" y="270"/>
                </a:lnTo>
                <a:lnTo>
                  <a:pt x="102" y="268"/>
                </a:lnTo>
                <a:lnTo>
                  <a:pt x="105" y="264"/>
                </a:lnTo>
                <a:lnTo>
                  <a:pt x="109" y="261"/>
                </a:lnTo>
                <a:lnTo>
                  <a:pt x="111" y="255"/>
                </a:lnTo>
                <a:lnTo>
                  <a:pt x="96" y="255"/>
                </a:lnTo>
                <a:close/>
                <a:moveTo>
                  <a:pt x="159" y="53"/>
                </a:moveTo>
                <a:lnTo>
                  <a:pt x="127" y="65"/>
                </a:lnTo>
                <a:lnTo>
                  <a:pt x="98" y="81"/>
                </a:lnTo>
                <a:lnTo>
                  <a:pt x="73" y="101"/>
                </a:lnTo>
                <a:lnTo>
                  <a:pt x="51" y="124"/>
                </a:lnTo>
                <a:lnTo>
                  <a:pt x="35" y="148"/>
                </a:lnTo>
                <a:lnTo>
                  <a:pt x="23" y="174"/>
                </a:lnTo>
                <a:lnTo>
                  <a:pt x="17" y="202"/>
                </a:lnTo>
                <a:lnTo>
                  <a:pt x="30" y="198"/>
                </a:lnTo>
                <a:lnTo>
                  <a:pt x="46" y="194"/>
                </a:lnTo>
                <a:lnTo>
                  <a:pt x="65" y="192"/>
                </a:lnTo>
                <a:lnTo>
                  <a:pt x="83" y="194"/>
                </a:lnTo>
                <a:lnTo>
                  <a:pt x="99" y="198"/>
                </a:lnTo>
                <a:lnTo>
                  <a:pt x="112" y="203"/>
                </a:lnTo>
                <a:lnTo>
                  <a:pt x="114" y="168"/>
                </a:lnTo>
                <a:lnTo>
                  <a:pt x="120" y="135"/>
                </a:lnTo>
                <a:lnTo>
                  <a:pt x="128" y="106"/>
                </a:lnTo>
                <a:lnTo>
                  <a:pt x="139" y="82"/>
                </a:lnTo>
                <a:lnTo>
                  <a:pt x="149" y="67"/>
                </a:lnTo>
                <a:lnTo>
                  <a:pt x="159" y="53"/>
                </a:lnTo>
                <a:close/>
                <a:moveTo>
                  <a:pt x="258" y="53"/>
                </a:moveTo>
                <a:lnTo>
                  <a:pt x="268" y="67"/>
                </a:lnTo>
                <a:lnTo>
                  <a:pt x="277" y="82"/>
                </a:lnTo>
                <a:lnTo>
                  <a:pt x="289" y="106"/>
                </a:lnTo>
                <a:lnTo>
                  <a:pt x="297" y="135"/>
                </a:lnTo>
                <a:lnTo>
                  <a:pt x="303" y="168"/>
                </a:lnTo>
                <a:lnTo>
                  <a:pt x="305" y="203"/>
                </a:lnTo>
                <a:lnTo>
                  <a:pt x="318" y="198"/>
                </a:lnTo>
                <a:lnTo>
                  <a:pt x="334" y="194"/>
                </a:lnTo>
                <a:lnTo>
                  <a:pt x="352" y="192"/>
                </a:lnTo>
                <a:lnTo>
                  <a:pt x="371" y="194"/>
                </a:lnTo>
                <a:lnTo>
                  <a:pt x="387" y="198"/>
                </a:lnTo>
                <a:lnTo>
                  <a:pt x="400" y="202"/>
                </a:lnTo>
                <a:lnTo>
                  <a:pt x="394" y="174"/>
                </a:lnTo>
                <a:lnTo>
                  <a:pt x="382" y="148"/>
                </a:lnTo>
                <a:lnTo>
                  <a:pt x="366" y="124"/>
                </a:lnTo>
                <a:lnTo>
                  <a:pt x="344" y="101"/>
                </a:lnTo>
                <a:lnTo>
                  <a:pt x="319" y="81"/>
                </a:lnTo>
                <a:lnTo>
                  <a:pt x="290" y="65"/>
                </a:lnTo>
                <a:lnTo>
                  <a:pt x="258" y="53"/>
                </a:lnTo>
                <a:close/>
                <a:moveTo>
                  <a:pt x="208" y="47"/>
                </a:moveTo>
                <a:lnTo>
                  <a:pt x="193" y="51"/>
                </a:lnTo>
                <a:lnTo>
                  <a:pt x="179" y="58"/>
                </a:lnTo>
                <a:lnTo>
                  <a:pt x="165" y="72"/>
                </a:lnTo>
                <a:lnTo>
                  <a:pt x="154" y="90"/>
                </a:lnTo>
                <a:lnTo>
                  <a:pt x="143" y="112"/>
                </a:lnTo>
                <a:lnTo>
                  <a:pt x="135" y="139"/>
                </a:lnTo>
                <a:lnTo>
                  <a:pt x="131" y="169"/>
                </a:lnTo>
                <a:lnTo>
                  <a:pt x="128" y="202"/>
                </a:lnTo>
                <a:lnTo>
                  <a:pt x="143" y="196"/>
                </a:lnTo>
                <a:lnTo>
                  <a:pt x="162" y="191"/>
                </a:lnTo>
                <a:lnTo>
                  <a:pt x="184" y="186"/>
                </a:lnTo>
                <a:lnTo>
                  <a:pt x="208" y="184"/>
                </a:lnTo>
                <a:lnTo>
                  <a:pt x="233" y="186"/>
                </a:lnTo>
                <a:lnTo>
                  <a:pt x="255" y="191"/>
                </a:lnTo>
                <a:lnTo>
                  <a:pt x="274" y="196"/>
                </a:lnTo>
                <a:lnTo>
                  <a:pt x="289" y="202"/>
                </a:lnTo>
                <a:lnTo>
                  <a:pt x="286" y="169"/>
                </a:lnTo>
                <a:lnTo>
                  <a:pt x="282" y="139"/>
                </a:lnTo>
                <a:lnTo>
                  <a:pt x="274" y="112"/>
                </a:lnTo>
                <a:lnTo>
                  <a:pt x="263" y="90"/>
                </a:lnTo>
                <a:lnTo>
                  <a:pt x="252" y="72"/>
                </a:lnTo>
                <a:lnTo>
                  <a:pt x="238" y="58"/>
                </a:lnTo>
                <a:lnTo>
                  <a:pt x="224" y="51"/>
                </a:lnTo>
                <a:lnTo>
                  <a:pt x="209" y="47"/>
                </a:lnTo>
                <a:lnTo>
                  <a:pt x="208" y="47"/>
                </a:lnTo>
                <a:close/>
                <a:moveTo>
                  <a:pt x="208" y="0"/>
                </a:moveTo>
                <a:lnTo>
                  <a:pt x="211" y="0"/>
                </a:lnTo>
                <a:lnTo>
                  <a:pt x="214" y="2"/>
                </a:lnTo>
                <a:lnTo>
                  <a:pt x="216" y="5"/>
                </a:lnTo>
                <a:lnTo>
                  <a:pt x="216" y="8"/>
                </a:lnTo>
                <a:lnTo>
                  <a:pt x="216" y="32"/>
                </a:lnTo>
                <a:lnTo>
                  <a:pt x="253" y="36"/>
                </a:lnTo>
                <a:lnTo>
                  <a:pt x="286" y="46"/>
                </a:lnTo>
                <a:lnTo>
                  <a:pt x="318" y="61"/>
                </a:lnTo>
                <a:lnTo>
                  <a:pt x="345" y="80"/>
                </a:lnTo>
                <a:lnTo>
                  <a:pt x="370" y="103"/>
                </a:lnTo>
                <a:lnTo>
                  <a:pt x="389" y="128"/>
                </a:lnTo>
                <a:lnTo>
                  <a:pt x="404" y="156"/>
                </a:lnTo>
                <a:lnTo>
                  <a:pt x="413" y="186"/>
                </a:lnTo>
                <a:lnTo>
                  <a:pt x="417" y="216"/>
                </a:lnTo>
                <a:lnTo>
                  <a:pt x="416" y="218"/>
                </a:lnTo>
                <a:lnTo>
                  <a:pt x="415" y="221"/>
                </a:lnTo>
                <a:lnTo>
                  <a:pt x="412" y="223"/>
                </a:lnTo>
                <a:lnTo>
                  <a:pt x="410" y="224"/>
                </a:lnTo>
                <a:lnTo>
                  <a:pt x="409" y="224"/>
                </a:lnTo>
                <a:lnTo>
                  <a:pt x="407" y="224"/>
                </a:lnTo>
                <a:lnTo>
                  <a:pt x="404" y="223"/>
                </a:lnTo>
                <a:lnTo>
                  <a:pt x="404" y="222"/>
                </a:lnTo>
                <a:lnTo>
                  <a:pt x="403" y="222"/>
                </a:lnTo>
                <a:lnTo>
                  <a:pt x="401" y="221"/>
                </a:lnTo>
                <a:lnTo>
                  <a:pt x="397" y="218"/>
                </a:lnTo>
                <a:lnTo>
                  <a:pt x="394" y="217"/>
                </a:lnTo>
                <a:lnTo>
                  <a:pt x="389" y="215"/>
                </a:lnTo>
                <a:lnTo>
                  <a:pt x="373" y="210"/>
                </a:lnTo>
                <a:lnTo>
                  <a:pt x="352" y="208"/>
                </a:lnTo>
                <a:lnTo>
                  <a:pt x="337" y="209"/>
                </a:lnTo>
                <a:lnTo>
                  <a:pt x="323" y="213"/>
                </a:lnTo>
                <a:lnTo>
                  <a:pt x="313" y="217"/>
                </a:lnTo>
                <a:lnTo>
                  <a:pt x="305" y="221"/>
                </a:lnTo>
                <a:lnTo>
                  <a:pt x="303" y="222"/>
                </a:lnTo>
                <a:lnTo>
                  <a:pt x="301" y="222"/>
                </a:lnTo>
                <a:lnTo>
                  <a:pt x="300" y="223"/>
                </a:lnTo>
                <a:lnTo>
                  <a:pt x="298" y="224"/>
                </a:lnTo>
                <a:lnTo>
                  <a:pt x="296" y="224"/>
                </a:lnTo>
                <a:lnTo>
                  <a:pt x="292" y="223"/>
                </a:lnTo>
                <a:lnTo>
                  <a:pt x="292" y="222"/>
                </a:lnTo>
                <a:lnTo>
                  <a:pt x="290" y="221"/>
                </a:lnTo>
                <a:lnTo>
                  <a:pt x="286" y="219"/>
                </a:lnTo>
                <a:lnTo>
                  <a:pt x="281" y="217"/>
                </a:lnTo>
                <a:lnTo>
                  <a:pt x="275" y="214"/>
                </a:lnTo>
                <a:lnTo>
                  <a:pt x="268" y="211"/>
                </a:lnTo>
                <a:lnTo>
                  <a:pt x="245" y="204"/>
                </a:lnTo>
                <a:lnTo>
                  <a:pt x="216" y="200"/>
                </a:lnTo>
                <a:lnTo>
                  <a:pt x="216" y="240"/>
                </a:lnTo>
                <a:lnTo>
                  <a:pt x="328" y="240"/>
                </a:lnTo>
                <a:lnTo>
                  <a:pt x="331" y="240"/>
                </a:lnTo>
                <a:lnTo>
                  <a:pt x="334" y="243"/>
                </a:lnTo>
                <a:lnTo>
                  <a:pt x="336" y="245"/>
                </a:lnTo>
                <a:lnTo>
                  <a:pt x="336" y="248"/>
                </a:lnTo>
                <a:lnTo>
                  <a:pt x="336" y="376"/>
                </a:lnTo>
                <a:lnTo>
                  <a:pt x="336" y="379"/>
                </a:lnTo>
                <a:lnTo>
                  <a:pt x="334" y="381"/>
                </a:lnTo>
                <a:lnTo>
                  <a:pt x="331" y="383"/>
                </a:lnTo>
                <a:lnTo>
                  <a:pt x="328" y="383"/>
                </a:lnTo>
                <a:lnTo>
                  <a:pt x="216" y="383"/>
                </a:lnTo>
                <a:lnTo>
                  <a:pt x="216" y="408"/>
                </a:lnTo>
                <a:lnTo>
                  <a:pt x="214" y="424"/>
                </a:lnTo>
                <a:lnTo>
                  <a:pt x="204" y="436"/>
                </a:lnTo>
                <a:lnTo>
                  <a:pt x="192" y="445"/>
                </a:lnTo>
                <a:lnTo>
                  <a:pt x="177" y="448"/>
                </a:lnTo>
                <a:lnTo>
                  <a:pt x="161" y="445"/>
                </a:lnTo>
                <a:lnTo>
                  <a:pt x="148" y="436"/>
                </a:lnTo>
                <a:lnTo>
                  <a:pt x="140" y="424"/>
                </a:lnTo>
                <a:lnTo>
                  <a:pt x="136" y="408"/>
                </a:lnTo>
                <a:lnTo>
                  <a:pt x="138" y="405"/>
                </a:lnTo>
                <a:lnTo>
                  <a:pt x="139" y="402"/>
                </a:lnTo>
                <a:lnTo>
                  <a:pt x="141" y="401"/>
                </a:lnTo>
                <a:lnTo>
                  <a:pt x="144" y="400"/>
                </a:lnTo>
                <a:lnTo>
                  <a:pt x="148" y="401"/>
                </a:lnTo>
                <a:lnTo>
                  <a:pt x="150" y="402"/>
                </a:lnTo>
                <a:lnTo>
                  <a:pt x="151" y="405"/>
                </a:lnTo>
                <a:lnTo>
                  <a:pt x="153" y="408"/>
                </a:lnTo>
                <a:lnTo>
                  <a:pt x="156" y="420"/>
                </a:lnTo>
                <a:lnTo>
                  <a:pt x="164" y="428"/>
                </a:lnTo>
                <a:lnTo>
                  <a:pt x="177" y="432"/>
                </a:lnTo>
                <a:lnTo>
                  <a:pt x="188" y="428"/>
                </a:lnTo>
                <a:lnTo>
                  <a:pt x="198" y="420"/>
                </a:lnTo>
                <a:lnTo>
                  <a:pt x="201" y="408"/>
                </a:lnTo>
                <a:lnTo>
                  <a:pt x="201" y="383"/>
                </a:lnTo>
                <a:lnTo>
                  <a:pt x="88" y="383"/>
                </a:lnTo>
                <a:lnTo>
                  <a:pt x="86" y="383"/>
                </a:lnTo>
                <a:lnTo>
                  <a:pt x="83" y="381"/>
                </a:lnTo>
                <a:lnTo>
                  <a:pt x="81" y="379"/>
                </a:lnTo>
                <a:lnTo>
                  <a:pt x="81" y="376"/>
                </a:lnTo>
                <a:lnTo>
                  <a:pt x="81" y="248"/>
                </a:lnTo>
                <a:lnTo>
                  <a:pt x="81" y="245"/>
                </a:lnTo>
                <a:lnTo>
                  <a:pt x="83" y="243"/>
                </a:lnTo>
                <a:lnTo>
                  <a:pt x="86" y="240"/>
                </a:lnTo>
                <a:lnTo>
                  <a:pt x="88" y="240"/>
                </a:lnTo>
                <a:lnTo>
                  <a:pt x="201" y="240"/>
                </a:lnTo>
                <a:lnTo>
                  <a:pt x="201" y="200"/>
                </a:lnTo>
                <a:lnTo>
                  <a:pt x="178" y="203"/>
                </a:lnTo>
                <a:lnTo>
                  <a:pt x="158" y="208"/>
                </a:lnTo>
                <a:lnTo>
                  <a:pt x="142" y="214"/>
                </a:lnTo>
                <a:lnTo>
                  <a:pt x="131" y="219"/>
                </a:lnTo>
                <a:lnTo>
                  <a:pt x="127" y="221"/>
                </a:lnTo>
                <a:lnTo>
                  <a:pt x="125" y="222"/>
                </a:lnTo>
                <a:lnTo>
                  <a:pt x="125" y="223"/>
                </a:lnTo>
                <a:lnTo>
                  <a:pt x="121" y="224"/>
                </a:lnTo>
                <a:lnTo>
                  <a:pt x="119" y="224"/>
                </a:lnTo>
                <a:lnTo>
                  <a:pt x="116" y="223"/>
                </a:lnTo>
                <a:lnTo>
                  <a:pt x="116" y="222"/>
                </a:lnTo>
                <a:lnTo>
                  <a:pt x="114" y="222"/>
                </a:lnTo>
                <a:lnTo>
                  <a:pt x="112" y="221"/>
                </a:lnTo>
                <a:lnTo>
                  <a:pt x="110" y="218"/>
                </a:lnTo>
                <a:lnTo>
                  <a:pt x="105" y="217"/>
                </a:lnTo>
                <a:lnTo>
                  <a:pt x="101" y="215"/>
                </a:lnTo>
                <a:lnTo>
                  <a:pt x="84" y="210"/>
                </a:lnTo>
                <a:lnTo>
                  <a:pt x="65" y="208"/>
                </a:lnTo>
                <a:lnTo>
                  <a:pt x="49" y="209"/>
                </a:lnTo>
                <a:lnTo>
                  <a:pt x="36" y="213"/>
                </a:lnTo>
                <a:lnTo>
                  <a:pt x="24" y="217"/>
                </a:lnTo>
                <a:lnTo>
                  <a:pt x="16" y="221"/>
                </a:lnTo>
                <a:lnTo>
                  <a:pt x="14" y="222"/>
                </a:lnTo>
                <a:lnTo>
                  <a:pt x="13" y="222"/>
                </a:lnTo>
                <a:lnTo>
                  <a:pt x="13" y="223"/>
                </a:lnTo>
                <a:lnTo>
                  <a:pt x="11" y="224"/>
                </a:lnTo>
                <a:lnTo>
                  <a:pt x="7" y="224"/>
                </a:lnTo>
                <a:lnTo>
                  <a:pt x="5" y="223"/>
                </a:lnTo>
                <a:lnTo>
                  <a:pt x="2" y="221"/>
                </a:lnTo>
                <a:lnTo>
                  <a:pt x="1" y="218"/>
                </a:lnTo>
                <a:lnTo>
                  <a:pt x="0" y="216"/>
                </a:lnTo>
                <a:lnTo>
                  <a:pt x="4" y="186"/>
                </a:lnTo>
                <a:lnTo>
                  <a:pt x="13" y="156"/>
                </a:lnTo>
                <a:lnTo>
                  <a:pt x="28" y="128"/>
                </a:lnTo>
                <a:lnTo>
                  <a:pt x="47" y="103"/>
                </a:lnTo>
                <a:lnTo>
                  <a:pt x="72" y="80"/>
                </a:lnTo>
                <a:lnTo>
                  <a:pt x="99" y="61"/>
                </a:lnTo>
                <a:lnTo>
                  <a:pt x="131" y="46"/>
                </a:lnTo>
                <a:lnTo>
                  <a:pt x="164" y="36"/>
                </a:lnTo>
                <a:lnTo>
                  <a:pt x="201" y="32"/>
                </a:lnTo>
                <a:lnTo>
                  <a:pt x="201" y="8"/>
                </a:lnTo>
                <a:lnTo>
                  <a:pt x="201" y="5"/>
                </a:lnTo>
                <a:lnTo>
                  <a:pt x="203" y="2"/>
                </a:lnTo>
                <a:lnTo>
                  <a:pt x="206" y="0"/>
                </a:lnTo>
                <a:lnTo>
                  <a:pt x="208" y="0"/>
                </a:lnTo>
                <a:close/>
              </a:path>
            </a:pathLst>
          </a:custGeom>
          <a:solidFill>
            <a:srgbClr val="CF002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64" name="Łącznik łamany 63"/>
          <p:cNvCxnSpPr/>
          <p:nvPr/>
        </p:nvCxnSpPr>
        <p:spPr>
          <a:xfrm rot="16200000" flipH="1">
            <a:off x="4733251" y="3808215"/>
            <a:ext cx="2498085" cy="837019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C00000"/>
            </a:solidFill>
            <a:prstDash val="dashDot"/>
            <a:tailEnd type="arrow"/>
          </a:ln>
          <a:effectLst/>
        </p:spPr>
      </p:cxnSp>
      <p:sp>
        <p:nvSpPr>
          <p:cNvPr id="69" name="Prostokąt 68"/>
          <p:cNvSpPr/>
          <p:nvPr/>
        </p:nvSpPr>
        <p:spPr>
          <a:xfrm>
            <a:off x="7020342" y="3582848"/>
            <a:ext cx="1879109" cy="123271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Krok </a:t>
            </a:r>
            <a:r>
              <a:rPr lang="pl-PL" b="1" kern="0" dirty="0">
                <a:solidFill>
                  <a:srgbClr val="C00000"/>
                </a:solidFill>
                <a:latin typeface="Calibri"/>
              </a:rPr>
              <a:t>6</a:t>
            </a:r>
            <a:r>
              <a:rPr lang="pl-PL" sz="1400" b="1" dirty="0" smtClean="0"/>
              <a:t> </a:t>
            </a:r>
            <a:endParaRPr lang="pl-PL" sz="1400" b="1" dirty="0"/>
          </a:p>
          <a:p>
            <a:pPr lvl="0"/>
            <a:r>
              <a:rPr lang="pl-PL" sz="1400" dirty="0">
                <a:solidFill>
                  <a:srgbClr val="0B0C0D"/>
                </a:solidFill>
              </a:rPr>
              <a:t>Wydatkowanie środków zgodnie z harmonogramem</a:t>
            </a:r>
          </a:p>
        </p:txBody>
      </p:sp>
      <p:cxnSp>
        <p:nvCxnSpPr>
          <p:cNvPr id="70" name="Łącznik łamany 69"/>
          <p:cNvCxnSpPr>
            <a:stCxn id="63" idx="0"/>
            <a:endCxn id="69" idx="2"/>
          </p:cNvCxnSpPr>
          <p:nvPr/>
        </p:nvCxnSpPr>
        <p:spPr>
          <a:xfrm rot="5400000" flipH="1" flipV="1">
            <a:off x="7052578" y="4580022"/>
            <a:ext cx="671777" cy="114286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C00000"/>
            </a:solidFill>
            <a:prstDash val="dashDot"/>
            <a:tailEnd type="arrow"/>
          </a:ln>
          <a:effectLst/>
        </p:spPr>
      </p:cxnSp>
      <p:sp>
        <p:nvSpPr>
          <p:cNvPr id="82" name="Prostokąt 81"/>
          <p:cNvSpPr/>
          <p:nvPr/>
        </p:nvSpPr>
        <p:spPr>
          <a:xfrm>
            <a:off x="6712336" y="1095415"/>
            <a:ext cx="1879109" cy="123271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Krok </a:t>
            </a:r>
            <a:r>
              <a:rPr lang="pl-PL" b="1" kern="0" noProof="0" dirty="0">
                <a:solidFill>
                  <a:srgbClr val="C00000"/>
                </a:solidFill>
                <a:latin typeface="Calibri"/>
              </a:rPr>
              <a:t>7</a:t>
            </a:r>
            <a:endParaRPr lang="pl-PL" sz="1400" b="1" dirty="0"/>
          </a:p>
          <a:p>
            <a:pPr lvl="0"/>
            <a:r>
              <a:rPr lang="pl-PL" sz="1400" dirty="0">
                <a:solidFill>
                  <a:srgbClr val="0B0C0D"/>
                </a:solidFill>
              </a:rPr>
              <a:t>Rozliczenie pożyczki na podstawie faktur lub innych dokumentów księgowych</a:t>
            </a:r>
          </a:p>
        </p:txBody>
      </p:sp>
      <p:cxnSp>
        <p:nvCxnSpPr>
          <p:cNvPr id="83" name="Łącznik łamany 82"/>
          <p:cNvCxnSpPr>
            <a:stCxn id="69" idx="0"/>
            <a:endCxn id="82" idx="2"/>
          </p:cNvCxnSpPr>
          <p:nvPr/>
        </p:nvCxnSpPr>
        <p:spPr>
          <a:xfrm rot="16200000" flipV="1">
            <a:off x="7178535" y="2801486"/>
            <a:ext cx="1254718" cy="308006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C00000"/>
            </a:solidFill>
            <a:prstDash val="dashDot"/>
            <a:tailEnd type="arrow"/>
          </a:ln>
          <a:effectLst/>
        </p:spPr>
      </p:cxnSp>
      <p:sp>
        <p:nvSpPr>
          <p:cNvPr id="3" name="Gwiazda 5-ramienna 2"/>
          <p:cNvSpPr/>
          <p:nvPr/>
        </p:nvSpPr>
        <p:spPr>
          <a:xfrm>
            <a:off x="4047295" y="3441911"/>
            <a:ext cx="336884" cy="348916"/>
          </a:xfrm>
          <a:prstGeom prst="star5">
            <a:avLst/>
          </a:prstGeom>
          <a:solidFill>
            <a:srgbClr val="B72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b="1" dirty="0" smtClean="0">
              <a:solidFill>
                <a:schemeClr val="bg1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892" y="4590136"/>
            <a:ext cx="335309" cy="347502"/>
          </a:xfrm>
          <a:prstGeom prst="rect">
            <a:avLst/>
          </a:prstGeom>
        </p:spPr>
      </p:pic>
      <p:sp>
        <p:nvSpPr>
          <p:cNvPr id="25" name="pole tekstowe 24"/>
          <p:cNvSpPr txBox="1"/>
          <p:nvPr/>
        </p:nvSpPr>
        <p:spPr>
          <a:xfrm>
            <a:off x="4083266" y="3674238"/>
            <a:ext cx="1480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i="1" dirty="0" smtClean="0"/>
              <a:t>Opiekun osoby niepełnosprawnej dostarcza oświadczenie o niepobieraniu świadczeń i zasiłków</a:t>
            </a:r>
            <a:endParaRPr lang="pl-PL" sz="1200" i="1" dirty="0"/>
          </a:p>
        </p:txBody>
      </p:sp>
      <p:pic>
        <p:nvPicPr>
          <p:cNvPr id="37" name="Picture 3" descr="C:\Users\Mariusz\Desktop\logo farr1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894" y="5895170"/>
            <a:ext cx="1311125" cy="6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54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69582" y="353629"/>
            <a:ext cx="7162219" cy="778098"/>
          </a:xfrm>
        </p:spPr>
        <p:txBody>
          <a:bodyPr>
            <a:normAutofit fontScale="90000"/>
          </a:bodyPr>
          <a:lstStyle/>
          <a:p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Działania po stronie PF związane z ogłoszeniem naboru wniosków</a:t>
            </a:r>
            <a:endParaRPr lang="pl-PL" i="1" dirty="0"/>
          </a:p>
        </p:txBody>
      </p:sp>
      <p:sp>
        <p:nvSpPr>
          <p:cNvPr id="42" name="Symbol zastępczy zawartości 2"/>
          <p:cNvSpPr txBox="1">
            <a:spLocks/>
          </p:cNvSpPr>
          <p:nvPr/>
        </p:nvSpPr>
        <p:spPr>
          <a:xfrm>
            <a:off x="519137" y="1231927"/>
            <a:ext cx="8275320" cy="297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F002B"/>
              </a:buClr>
              <a:buFont typeface="Wingdings" charset="2"/>
              <a:buChar char="§"/>
              <a:defRPr sz="3200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636B71"/>
              </a:buClr>
              <a:buFont typeface="Arial"/>
              <a:buChar char="–"/>
              <a:defRPr sz="2800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636B71"/>
              </a:buClr>
              <a:buFont typeface="Arial"/>
              <a:buChar char="•"/>
              <a:defRPr sz="2400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636B71"/>
              </a:buClr>
              <a:buFont typeface="Arial"/>
              <a:buChar char="–"/>
              <a:defRPr sz="2000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636B71"/>
              </a:buClr>
              <a:buFont typeface="Arial"/>
              <a:buChar char="»"/>
              <a:defRPr sz="2000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800" dirty="0">
              <a:solidFill>
                <a:srgbClr val="0B0C0D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>
                <a:solidFill>
                  <a:srgbClr val="0B0C0D"/>
                </a:solidFill>
              </a:rPr>
              <a:t>Otwarcie „Rachunku funduszu pożyczkowego Start-</a:t>
            </a:r>
            <a:r>
              <a:rPr lang="pl-PL" sz="2200" dirty="0" err="1">
                <a:solidFill>
                  <a:srgbClr val="0B0C0D"/>
                </a:solidFill>
              </a:rPr>
              <a:t>Up</a:t>
            </a:r>
            <a:r>
              <a:rPr lang="pl-PL" sz="2200" dirty="0">
                <a:solidFill>
                  <a:srgbClr val="0B0C0D"/>
                </a:solidFill>
              </a:rPr>
              <a:t> Bis”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>
                <a:solidFill>
                  <a:srgbClr val="0B0C0D"/>
                </a:solidFill>
              </a:rPr>
              <a:t>Przekazanie do BGK wniosku o wypłatę środków na utworzenie funduszu pożyczkowego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>
                <a:solidFill>
                  <a:srgbClr val="0B0C0D"/>
                </a:solidFill>
              </a:rPr>
              <a:t>Opracowanie wzoru umowy pożyczki </a:t>
            </a:r>
            <a:endParaRPr lang="pl-PL" sz="2200" dirty="0" smtClean="0">
              <a:solidFill>
                <a:srgbClr val="0B0C0D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 smtClean="0">
                <a:solidFill>
                  <a:srgbClr val="0B0C0D"/>
                </a:solidFill>
              </a:rPr>
              <a:t>Opracowanie </a:t>
            </a:r>
            <a:r>
              <a:rPr lang="pl-PL" sz="2200" dirty="0">
                <a:solidFill>
                  <a:srgbClr val="0B0C0D"/>
                </a:solidFill>
              </a:rPr>
              <a:t>metodyki oceny wniosków o pożyczkę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>
                <a:solidFill>
                  <a:srgbClr val="0B0C0D"/>
                </a:solidFill>
              </a:rPr>
              <a:t>Zamieszczenie informacji o Programie na  stronie internetowej PF, w tym informacji o możliwości składania wniosków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95" y="339774"/>
            <a:ext cx="798243" cy="89215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755" y="4311852"/>
            <a:ext cx="3505504" cy="1969179"/>
          </a:xfrm>
          <a:prstGeom prst="rect">
            <a:avLst/>
          </a:prstGeom>
        </p:spPr>
      </p:pic>
      <p:pic>
        <p:nvPicPr>
          <p:cNvPr id="6" name="Picture 3" descr="C:\Users\Mariusz\Desktop\logo farr1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238" y="5868801"/>
            <a:ext cx="1311125" cy="6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88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1912" y="394519"/>
            <a:ext cx="7162219" cy="778098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Podział środków - </a:t>
            </a:r>
            <a:r>
              <a:rPr 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Makroregiony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62" y="178543"/>
            <a:ext cx="897147" cy="909272"/>
          </a:xfrm>
          <a:prstGeom prst="rect">
            <a:avLst/>
          </a:prstGeom>
        </p:spPr>
      </p:pic>
      <p:grpSp>
        <p:nvGrpSpPr>
          <p:cNvPr id="13" name="Grupa 12"/>
          <p:cNvGrpSpPr/>
          <p:nvPr/>
        </p:nvGrpSpPr>
        <p:grpSpPr>
          <a:xfrm>
            <a:off x="1421912" y="1087815"/>
            <a:ext cx="5600667" cy="5339708"/>
            <a:chOff x="144711" y="931639"/>
            <a:chExt cx="2460624" cy="2316163"/>
          </a:xfr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1932236" y="1095152"/>
              <a:ext cx="576262" cy="842963"/>
            </a:xfrm>
            <a:custGeom>
              <a:avLst/>
              <a:gdLst>
                <a:gd name="T0" fmla="*/ 880 w 1904"/>
                <a:gd name="T1" fmla="*/ 40 h 2808"/>
                <a:gd name="T2" fmla="*/ 780 w 1904"/>
                <a:gd name="T3" fmla="*/ 156 h 2808"/>
                <a:gd name="T4" fmla="*/ 664 w 1904"/>
                <a:gd name="T5" fmla="*/ 256 h 2808"/>
                <a:gd name="T6" fmla="*/ 712 w 1904"/>
                <a:gd name="T7" fmla="*/ 326 h 2808"/>
                <a:gd name="T8" fmla="*/ 772 w 1904"/>
                <a:gd name="T9" fmla="*/ 380 h 2808"/>
                <a:gd name="T10" fmla="*/ 793 w 1904"/>
                <a:gd name="T11" fmla="*/ 469 h 2808"/>
                <a:gd name="T12" fmla="*/ 890 w 1904"/>
                <a:gd name="T13" fmla="*/ 624 h 2808"/>
                <a:gd name="T14" fmla="*/ 844 w 1904"/>
                <a:gd name="T15" fmla="*/ 824 h 2808"/>
                <a:gd name="T16" fmla="*/ 724 w 1904"/>
                <a:gd name="T17" fmla="*/ 900 h 2808"/>
                <a:gd name="T18" fmla="*/ 660 w 1904"/>
                <a:gd name="T19" fmla="*/ 1004 h 2808"/>
                <a:gd name="T20" fmla="*/ 428 w 1904"/>
                <a:gd name="T21" fmla="*/ 1168 h 2808"/>
                <a:gd name="T22" fmla="*/ 312 w 1904"/>
                <a:gd name="T23" fmla="*/ 1252 h 2808"/>
                <a:gd name="T24" fmla="*/ 216 w 1904"/>
                <a:gd name="T25" fmla="*/ 1305 h 2808"/>
                <a:gd name="T26" fmla="*/ 0 w 1904"/>
                <a:gd name="T27" fmla="*/ 1304 h 2808"/>
                <a:gd name="T28" fmla="*/ 60 w 1904"/>
                <a:gd name="T29" fmla="*/ 1424 h 2808"/>
                <a:gd name="T30" fmla="*/ 68 w 1904"/>
                <a:gd name="T31" fmla="*/ 1464 h 2808"/>
                <a:gd name="T32" fmla="*/ 16 w 1904"/>
                <a:gd name="T33" fmla="*/ 1500 h 2808"/>
                <a:gd name="T34" fmla="*/ 44 w 1904"/>
                <a:gd name="T35" fmla="*/ 1536 h 2808"/>
                <a:gd name="T36" fmla="*/ 59 w 1904"/>
                <a:gd name="T37" fmla="*/ 1628 h 2808"/>
                <a:gd name="T38" fmla="*/ 124 w 1904"/>
                <a:gd name="T39" fmla="*/ 1766 h 2808"/>
                <a:gd name="T40" fmla="*/ 240 w 1904"/>
                <a:gd name="T41" fmla="*/ 1826 h 2808"/>
                <a:gd name="T42" fmla="*/ 288 w 1904"/>
                <a:gd name="T43" fmla="*/ 1848 h 2808"/>
                <a:gd name="T44" fmla="*/ 252 w 1904"/>
                <a:gd name="T45" fmla="*/ 1856 h 2808"/>
                <a:gd name="T46" fmla="*/ 320 w 1904"/>
                <a:gd name="T47" fmla="*/ 1968 h 2808"/>
                <a:gd name="T48" fmla="*/ 344 w 1904"/>
                <a:gd name="T49" fmla="*/ 2008 h 2808"/>
                <a:gd name="T50" fmla="*/ 320 w 1904"/>
                <a:gd name="T51" fmla="*/ 2028 h 2808"/>
                <a:gd name="T52" fmla="*/ 356 w 1904"/>
                <a:gd name="T53" fmla="*/ 2080 h 2808"/>
                <a:gd name="T54" fmla="*/ 472 w 1904"/>
                <a:gd name="T55" fmla="*/ 2090 h 2808"/>
                <a:gd name="T56" fmla="*/ 576 w 1904"/>
                <a:gd name="T57" fmla="*/ 2084 h 2808"/>
                <a:gd name="T58" fmla="*/ 560 w 1904"/>
                <a:gd name="T59" fmla="*/ 2096 h 2808"/>
                <a:gd name="T60" fmla="*/ 564 w 1904"/>
                <a:gd name="T61" fmla="*/ 2124 h 2808"/>
                <a:gd name="T62" fmla="*/ 536 w 1904"/>
                <a:gd name="T63" fmla="*/ 2120 h 2808"/>
                <a:gd name="T64" fmla="*/ 604 w 1904"/>
                <a:gd name="T65" fmla="*/ 2220 h 2808"/>
                <a:gd name="T66" fmla="*/ 644 w 1904"/>
                <a:gd name="T67" fmla="*/ 2196 h 2808"/>
                <a:gd name="T68" fmla="*/ 695 w 1904"/>
                <a:gd name="T69" fmla="*/ 2194 h 2808"/>
                <a:gd name="T70" fmla="*/ 685 w 1904"/>
                <a:gd name="T71" fmla="*/ 2392 h 2808"/>
                <a:gd name="T72" fmla="*/ 782 w 1904"/>
                <a:gd name="T73" fmla="*/ 2528 h 2808"/>
                <a:gd name="T74" fmla="*/ 818 w 1904"/>
                <a:gd name="T75" fmla="*/ 2609 h 2808"/>
                <a:gd name="T76" fmla="*/ 912 w 1904"/>
                <a:gd name="T77" fmla="*/ 2703 h 2808"/>
                <a:gd name="T78" fmla="*/ 1032 w 1904"/>
                <a:gd name="T79" fmla="*/ 2724 h 2808"/>
                <a:gd name="T80" fmla="*/ 1228 w 1904"/>
                <a:gd name="T81" fmla="*/ 2804 h 2808"/>
                <a:gd name="T82" fmla="*/ 1577 w 1904"/>
                <a:gd name="T83" fmla="*/ 2432 h 2808"/>
                <a:gd name="T84" fmla="*/ 1836 w 1904"/>
                <a:gd name="T85" fmla="*/ 2292 h 2808"/>
                <a:gd name="T86" fmla="*/ 1898 w 1904"/>
                <a:gd name="T87" fmla="*/ 2088 h 2808"/>
                <a:gd name="T88" fmla="*/ 1877 w 1904"/>
                <a:gd name="T89" fmla="*/ 1924 h 2808"/>
                <a:gd name="T90" fmla="*/ 1830 w 1904"/>
                <a:gd name="T91" fmla="*/ 1708 h 2808"/>
                <a:gd name="T92" fmla="*/ 1803 w 1904"/>
                <a:gd name="T93" fmla="*/ 1551 h 2808"/>
                <a:gd name="T94" fmla="*/ 1644 w 1904"/>
                <a:gd name="T95" fmla="*/ 1224 h 2808"/>
                <a:gd name="T96" fmla="*/ 1520 w 1904"/>
                <a:gd name="T97" fmla="*/ 848 h 2808"/>
                <a:gd name="T98" fmla="*/ 1502 w 1904"/>
                <a:gd name="T99" fmla="*/ 696 h 2808"/>
                <a:gd name="T100" fmla="*/ 1458 w 1904"/>
                <a:gd name="T101" fmla="*/ 584 h 2808"/>
                <a:gd name="T102" fmla="*/ 1457 w 1904"/>
                <a:gd name="T103" fmla="*/ 448 h 2808"/>
                <a:gd name="T104" fmla="*/ 1376 w 1904"/>
                <a:gd name="T105" fmla="*/ 278 h 2808"/>
                <a:gd name="T106" fmla="*/ 1228 w 1904"/>
                <a:gd name="T107" fmla="*/ 176 h 2808"/>
                <a:gd name="T108" fmla="*/ 1097 w 1904"/>
                <a:gd name="T109" fmla="*/ 121 h 2808"/>
                <a:gd name="T110" fmla="*/ 1037 w 1904"/>
                <a:gd name="T111" fmla="*/ 65 h 2808"/>
                <a:gd name="T112" fmla="*/ 980 w 1904"/>
                <a:gd name="T113" fmla="*/ 25 h 2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04" h="2808">
                  <a:moveTo>
                    <a:pt x="880" y="36"/>
                  </a:moveTo>
                  <a:cubicBezTo>
                    <a:pt x="880" y="40"/>
                    <a:pt x="880" y="40"/>
                    <a:pt x="880" y="40"/>
                  </a:cubicBezTo>
                  <a:cubicBezTo>
                    <a:pt x="896" y="58"/>
                    <a:pt x="907" y="73"/>
                    <a:pt x="888" y="92"/>
                  </a:cubicBezTo>
                  <a:cubicBezTo>
                    <a:pt x="905" y="152"/>
                    <a:pt x="822" y="166"/>
                    <a:pt x="780" y="156"/>
                  </a:cubicBezTo>
                  <a:cubicBezTo>
                    <a:pt x="693" y="209"/>
                    <a:pt x="693" y="209"/>
                    <a:pt x="693" y="209"/>
                  </a:cubicBezTo>
                  <a:cubicBezTo>
                    <a:pt x="664" y="256"/>
                    <a:pt x="664" y="256"/>
                    <a:pt x="664" y="256"/>
                  </a:cubicBezTo>
                  <a:cubicBezTo>
                    <a:pt x="664" y="264"/>
                    <a:pt x="664" y="264"/>
                    <a:pt x="664" y="264"/>
                  </a:cubicBezTo>
                  <a:cubicBezTo>
                    <a:pt x="687" y="280"/>
                    <a:pt x="693" y="306"/>
                    <a:pt x="712" y="326"/>
                  </a:cubicBezTo>
                  <a:cubicBezTo>
                    <a:pt x="720" y="334"/>
                    <a:pt x="733" y="327"/>
                    <a:pt x="744" y="332"/>
                  </a:cubicBezTo>
                  <a:cubicBezTo>
                    <a:pt x="759" y="339"/>
                    <a:pt x="769" y="364"/>
                    <a:pt x="772" y="380"/>
                  </a:cubicBezTo>
                  <a:cubicBezTo>
                    <a:pt x="776" y="401"/>
                    <a:pt x="751" y="419"/>
                    <a:pt x="760" y="440"/>
                  </a:cubicBezTo>
                  <a:cubicBezTo>
                    <a:pt x="767" y="453"/>
                    <a:pt x="784" y="458"/>
                    <a:pt x="793" y="469"/>
                  </a:cubicBezTo>
                  <a:cubicBezTo>
                    <a:pt x="813" y="493"/>
                    <a:pt x="820" y="527"/>
                    <a:pt x="838" y="552"/>
                  </a:cubicBezTo>
                  <a:cubicBezTo>
                    <a:pt x="853" y="574"/>
                    <a:pt x="884" y="598"/>
                    <a:pt x="890" y="624"/>
                  </a:cubicBezTo>
                  <a:cubicBezTo>
                    <a:pt x="906" y="684"/>
                    <a:pt x="865" y="708"/>
                    <a:pt x="847" y="756"/>
                  </a:cubicBezTo>
                  <a:cubicBezTo>
                    <a:pt x="839" y="776"/>
                    <a:pt x="848" y="803"/>
                    <a:pt x="844" y="824"/>
                  </a:cubicBezTo>
                  <a:cubicBezTo>
                    <a:pt x="808" y="814"/>
                    <a:pt x="750" y="872"/>
                    <a:pt x="756" y="908"/>
                  </a:cubicBezTo>
                  <a:cubicBezTo>
                    <a:pt x="724" y="900"/>
                    <a:pt x="724" y="900"/>
                    <a:pt x="724" y="900"/>
                  </a:cubicBezTo>
                  <a:cubicBezTo>
                    <a:pt x="714" y="932"/>
                    <a:pt x="699" y="936"/>
                    <a:pt x="668" y="936"/>
                  </a:cubicBezTo>
                  <a:cubicBezTo>
                    <a:pt x="660" y="1004"/>
                    <a:pt x="660" y="1004"/>
                    <a:pt x="660" y="1004"/>
                  </a:cubicBezTo>
                  <a:cubicBezTo>
                    <a:pt x="608" y="972"/>
                    <a:pt x="592" y="1019"/>
                    <a:pt x="553" y="1049"/>
                  </a:cubicBezTo>
                  <a:cubicBezTo>
                    <a:pt x="507" y="1085"/>
                    <a:pt x="475" y="1134"/>
                    <a:pt x="428" y="1168"/>
                  </a:cubicBezTo>
                  <a:cubicBezTo>
                    <a:pt x="405" y="1185"/>
                    <a:pt x="368" y="1187"/>
                    <a:pt x="350" y="1203"/>
                  </a:cubicBezTo>
                  <a:cubicBezTo>
                    <a:pt x="333" y="1218"/>
                    <a:pt x="334" y="1240"/>
                    <a:pt x="312" y="1252"/>
                  </a:cubicBezTo>
                  <a:cubicBezTo>
                    <a:pt x="306" y="1228"/>
                    <a:pt x="280" y="1224"/>
                    <a:pt x="260" y="1237"/>
                  </a:cubicBezTo>
                  <a:cubicBezTo>
                    <a:pt x="235" y="1252"/>
                    <a:pt x="245" y="1296"/>
                    <a:pt x="216" y="1305"/>
                  </a:cubicBezTo>
                  <a:cubicBezTo>
                    <a:pt x="192" y="1313"/>
                    <a:pt x="167" y="1287"/>
                    <a:pt x="144" y="1284"/>
                  </a:cubicBezTo>
                  <a:cubicBezTo>
                    <a:pt x="89" y="1279"/>
                    <a:pt x="53" y="1294"/>
                    <a:pt x="0" y="1304"/>
                  </a:cubicBezTo>
                  <a:cubicBezTo>
                    <a:pt x="3" y="1325"/>
                    <a:pt x="8" y="1335"/>
                    <a:pt x="28" y="1344"/>
                  </a:cubicBezTo>
                  <a:cubicBezTo>
                    <a:pt x="14" y="1372"/>
                    <a:pt x="34" y="1408"/>
                    <a:pt x="60" y="1424"/>
                  </a:cubicBezTo>
                  <a:cubicBezTo>
                    <a:pt x="49" y="1440"/>
                    <a:pt x="43" y="1452"/>
                    <a:pt x="48" y="1472"/>
                  </a:cubicBezTo>
                  <a:cubicBezTo>
                    <a:pt x="68" y="1464"/>
                    <a:pt x="68" y="1464"/>
                    <a:pt x="68" y="1464"/>
                  </a:cubicBezTo>
                  <a:cubicBezTo>
                    <a:pt x="96" y="1500"/>
                    <a:pt x="96" y="1500"/>
                    <a:pt x="96" y="1500"/>
                  </a:cubicBezTo>
                  <a:cubicBezTo>
                    <a:pt x="16" y="1500"/>
                    <a:pt x="16" y="1500"/>
                    <a:pt x="16" y="1500"/>
                  </a:cubicBezTo>
                  <a:cubicBezTo>
                    <a:pt x="16" y="1524"/>
                    <a:pt x="16" y="1524"/>
                    <a:pt x="16" y="1524"/>
                  </a:cubicBezTo>
                  <a:cubicBezTo>
                    <a:pt x="44" y="1536"/>
                    <a:pt x="44" y="1536"/>
                    <a:pt x="44" y="1536"/>
                  </a:cubicBezTo>
                  <a:cubicBezTo>
                    <a:pt x="24" y="1568"/>
                    <a:pt x="24" y="1568"/>
                    <a:pt x="24" y="1568"/>
                  </a:cubicBezTo>
                  <a:cubicBezTo>
                    <a:pt x="30" y="1591"/>
                    <a:pt x="51" y="1606"/>
                    <a:pt x="59" y="1628"/>
                  </a:cubicBezTo>
                  <a:cubicBezTo>
                    <a:pt x="66" y="1646"/>
                    <a:pt x="78" y="1670"/>
                    <a:pt x="82" y="1688"/>
                  </a:cubicBezTo>
                  <a:cubicBezTo>
                    <a:pt x="87" y="1717"/>
                    <a:pt x="79" y="1759"/>
                    <a:pt x="124" y="1766"/>
                  </a:cubicBezTo>
                  <a:cubicBezTo>
                    <a:pt x="141" y="1770"/>
                    <a:pt x="166" y="1760"/>
                    <a:pt x="184" y="1756"/>
                  </a:cubicBezTo>
                  <a:cubicBezTo>
                    <a:pt x="192" y="1775"/>
                    <a:pt x="215" y="1826"/>
                    <a:pt x="240" y="1826"/>
                  </a:cubicBezTo>
                  <a:cubicBezTo>
                    <a:pt x="252" y="1825"/>
                    <a:pt x="265" y="1810"/>
                    <a:pt x="276" y="1804"/>
                  </a:cubicBezTo>
                  <a:cubicBezTo>
                    <a:pt x="278" y="1822"/>
                    <a:pt x="267" y="1841"/>
                    <a:pt x="288" y="1848"/>
                  </a:cubicBezTo>
                  <a:cubicBezTo>
                    <a:pt x="284" y="1864"/>
                    <a:pt x="284" y="1864"/>
                    <a:pt x="284" y="1864"/>
                  </a:cubicBezTo>
                  <a:cubicBezTo>
                    <a:pt x="252" y="1856"/>
                    <a:pt x="252" y="1856"/>
                    <a:pt x="252" y="1856"/>
                  </a:cubicBezTo>
                  <a:cubicBezTo>
                    <a:pt x="247" y="1875"/>
                    <a:pt x="233" y="1892"/>
                    <a:pt x="249" y="1909"/>
                  </a:cubicBezTo>
                  <a:cubicBezTo>
                    <a:pt x="269" y="1932"/>
                    <a:pt x="341" y="1925"/>
                    <a:pt x="320" y="1968"/>
                  </a:cubicBezTo>
                  <a:cubicBezTo>
                    <a:pt x="320" y="1972"/>
                    <a:pt x="320" y="1972"/>
                    <a:pt x="320" y="1972"/>
                  </a:cubicBezTo>
                  <a:cubicBezTo>
                    <a:pt x="344" y="2008"/>
                    <a:pt x="344" y="2008"/>
                    <a:pt x="344" y="2008"/>
                  </a:cubicBezTo>
                  <a:cubicBezTo>
                    <a:pt x="320" y="2024"/>
                    <a:pt x="320" y="2024"/>
                    <a:pt x="320" y="2024"/>
                  </a:cubicBezTo>
                  <a:cubicBezTo>
                    <a:pt x="320" y="2028"/>
                    <a:pt x="320" y="2028"/>
                    <a:pt x="320" y="2028"/>
                  </a:cubicBezTo>
                  <a:cubicBezTo>
                    <a:pt x="336" y="2080"/>
                    <a:pt x="336" y="2080"/>
                    <a:pt x="336" y="2080"/>
                  </a:cubicBezTo>
                  <a:cubicBezTo>
                    <a:pt x="356" y="2080"/>
                    <a:pt x="356" y="2080"/>
                    <a:pt x="356" y="2080"/>
                  </a:cubicBezTo>
                  <a:cubicBezTo>
                    <a:pt x="348" y="2113"/>
                    <a:pt x="380" y="2107"/>
                    <a:pt x="400" y="2096"/>
                  </a:cubicBezTo>
                  <a:cubicBezTo>
                    <a:pt x="413" y="2116"/>
                    <a:pt x="457" y="2107"/>
                    <a:pt x="472" y="2090"/>
                  </a:cubicBezTo>
                  <a:cubicBezTo>
                    <a:pt x="478" y="2082"/>
                    <a:pt x="476" y="2070"/>
                    <a:pt x="485" y="2064"/>
                  </a:cubicBezTo>
                  <a:cubicBezTo>
                    <a:pt x="513" y="2046"/>
                    <a:pt x="556" y="2066"/>
                    <a:pt x="576" y="2084"/>
                  </a:cubicBezTo>
                  <a:cubicBezTo>
                    <a:pt x="560" y="2092"/>
                    <a:pt x="560" y="2092"/>
                    <a:pt x="560" y="2092"/>
                  </a:cubicBezTo>
                  <a:cubicBezTo>
                    <a:pt x="560" y="2096"/>
                    <a:pt x="560" y="2096"/>
                    <a:pt x="560" y="2096"/>
                  </a:cubicBezTo>
                  <a:cubicBezTo>
                    <a:pt x="588" y="2108"/>
                    <a:pt x="588" y="2108"/>
                    <a:pt x="588" y="2108"/>
                  </a:cubicBezTo>
                  <a:cubicBezTo>
                    <a:pt x="564" y="2124"/>
                    <a:pt x="564" y="2124"/>
                    <a:pt x="564" y="2124"/>
                  </a:cubicBezTo>
                  <a:cubicBezTo>
                    <a:pt x="560" y="2124"/>
                    <a:pt x="560" y="2124"/>
                    <a:pt x="560" y="2124"/>
                  </a:cubicBezTo>
                  <a:cubicBezTo>
                    <a:pt x="536" y="2120"/>
                    <a:pt x="536" y="2120"/>
                    <a:pt x="536" y="2120"/>
                  </a:cubicBezTo>
                  <a:cubicBezTo>
                    <a:pt x="568" y="2190"/>
                    <a:pt x="568" y="2190"/>
                    <a:pt x="568" y="2190"/>
                  </a:cubicBezTo>
                  <a:cubicBezTo>
                    <a:pt x="604" y="2220"/>
                    <a:pt x="604" y="2220"/>
                    <a:pt x="604" y="2220"/>
                  </a:cubicBezTo>
                  <a:cubicBezTo>
                    <a:pt x="608" y="2220"/>
                    <a:pt x="608" y="2220"/>
                    <a:pt x="608" y="2220"/>
                  </a:cubicBezTo>
                  <a:cubicBezTo>
                    <a:pt x="618" y="2205"/>
                    <a:pt x="625" y="2197"/>
                    <a:pt x="644" y="2196"/>
                  </a:cubicBezTo>
                  <a:cubicBezTo>
                    <a:pt x="644" y="2172"/>
                    <a:pt x="644" y="2172"/>
                    <a:pt x="644" y="2172"/>
                  </a:cubicBezTo>
                  <a:cubicBezTo>
                    <a:pt x="695" y="2194"/>
                    <a:pt x="695" y="2194"/>
                    <a:pt x="695" y="2194"/>
                  </a:cubicBezTo>
                  <a:cubicBezTo>
                    <a:pt x="692" y="2244"/>
                    <a:pt x="692" y="2244"/>
                    <a:pt x="692" y="2244"/>
                  </a:cubicBezTo>
                  <a:cubicBezTo>
                    <a:pt x="685" y="2392"/>
                    <a:pt x="685" y="2392"/>
                    <a:pt x="685" y="2392"/>
                  </a:cubicBezTo>
                  <a:cubicBezTo>
                    <a:pt x="708" y="2444"/>
                    <a:pt x="708" y="2444"/>
                    <a:pt x="708" y="2444"/>
                  </a:cubicBezTo>
                  <a:cubicBezTo>
                    <a:pt x="733" y="2450"/>
                    <a:pt x="776" y="2502"/>
                    <a:pt x="782" y="2528"/>
                  </a:cubicBezTo>
                  <a:cubicBezTo>
                    <a:pt x="787" y="2546"/>
                    <a:pt x="780" y="2566"/>
                    <a:pt x="788" y="2584"/>
                  </a:cubicBezTo>
                  <a:cubicBezTo>
                    <a:pt x="795" y="2598"/>
                    <a:pt x="812" y="2597"/>
                    <a:pt x="818" y="2609"/>
                  </a:cubicBezTo>
                  <a:cubicBezTo>
                    <a:pt x="826" y="2624"/>
                    <a:pt x="816" y="2640"/>
                    <a:pt x="829" y="2654"/>
                  </a:cubicBezTo>
                  <a:cubicBezTo>
                    <a:pt x="848" y="2674"/>
                    <a:pt x="883" y="2700"/>
                    <a:pt x="912" y="2703"/>
                  </a:cubicBezTo>
                  <a:cubicBezTo>
                    <a:pt x="931" y="2705"/>
                    <a:pt x="948" y="2699"/>
                    <a:pt x="968" y="2703"/>
                  </a:cubicBezTo>
                  <a:cubicBezTo>
                    <a:pt x="991" y="2707"/>
                    <a:pt x="1007" y="2723"/>
                    <a:pt x="1032" y="2724"/>
                  </a:cubicBezTo>
                  <a:cubicBezTo>
                    <a:pt x="1058" y="2725"/>
                    <a:pt x="1087" y="2711"/>
                    <a:pt x="1112" y="2714"/>
                  </a:cubicBezTo>
                  <a:cubicBezTo>
                    <a:pt x="1163" y="2721"/>
                    <a:pt x="1213" y="2758"/>
                    <a:pt x="1228" y="2804"/>
                  </a:cubicBezTo>
                  <a:cubicBezTo>
                    <a:pt x="1270" y="2794"/>
                    <a:pt x="1295" y="2797"/>
                    <a:pt x="1336" y="2808"/>
                  </a:cubicBezTo>
                  <a:cubicBezTo>
                    <a:pt x="1409" y="2682"/>
                    <a:pt x="1458" y="2524"/>
                    <a:pt x="1577" y="2432"/>
                  </a:cubicBezTo>
                  <a:cubicBezTo>
                    <a:pt x="1631" y="2391"/>
                    <a:pt x="1699" y="2387"/>
                    <a:pt x="1756" y="2358"/>
                  </a:cubicBezTo>
                  <a:cubicBezTo>
                    <a:pt x="1785" y="2343"/>
                    <a:pt x="1811" y="2314"/>
                    <a:pt x="1836" y="2292"/>
                  </a:cubicBezTo>
                  <a:cubicBezTo>
                    <a:pt x="1863" y="2268"/>
                    <a:pt x="1901" y="2227"/>
                    <a:pt x="1901" y="2188"/>
                  </a:cubicBezTo>
                  <a:cubicBezTo>
                    <a:pt x="1902" y="2157"/>
                    <a:pt x="1904" y="2118"/>
                    <a:pt x="1898" y="2088"/>
                  </a:cubicBezTo>
                  <a:cubicBezTo>
                    <a:pt x="1892" y="2062"/>
                    <a:pt x="1877" y="2040"/>
                    <a:pt x="1876" y="2012"/>
                  </a:cubicBezTo>
                  <a:cubicBezTo>
                    <a:pt x="1875" y="1984"/>
                    <a:pt x="1873" y="1952"/>
                    <a:pt x="1877" y="1924"/>
                  </a:cubicBezTo>
                  <a:cubicBezTo>
                    <a:pt x="1879" y="1910"/>
                    <a:pt x="1891" y="1895"/>
                    <a:pt x="1889" y="1880"/>
                  </a:cubicBezTo>
                  <a:cubicBezTo>
                    <a:pt x="1881" y="1820"/>
                    <a:pt x="1843" y="1766"/>
                    <a:pt x="1830" y="1708"/>
                  </a:cubicBezTo>
                  <a:cubicBezTo>
                    <a:pt x="1822" y="1668"/>
                    <a:pt x="1858" y="1641"/>
                    <a:pt x="1842" y="1596"/>
                  </a:cubicBezTo>
                  <a:cubicBezTo>
                    <a:pt x="1834" y="1576"/>
                    <a:pt x="1815" y="1567"/>
                    <a:pt x="1803" y="1551"/>
                  </a:cubicBezTo>
                  <a:cubicBezTo>
                    <a:pt x="1787" y="1530"/>
                    <a:pt x="1774" y="1500"/>
                    <a:pt x="1761" y="1476"/>
                  </a:cubicBezTo>
                  <a:cubicBezTo>
                    <a:pt x="1716" y="1395"/>
                    <a:pt x="1682" y="1309"/>
                    <a:pt x="1644" y="1224"/>
                  </a:cubicBezTo>
                  <a:cubicBezTo>
                    <a:pt x="1624" y="1178"/>
                    <a:pt x="1597" y="1133"/>
                    <a:pt x="1583" y="1084"/>
                  </a:cubicBezTo>
                  <a:cubicBezTo>
                    <a:pt x="1559" y="1006"/>
                    <a:pt x="1541" y="926"/>
                    <a:pt x="1520" y="848"/>
                  </a:cubicBezTo>
                  <a:cubicBezTo>
                    <a:pt x="1514" y="827"/>
                    <a:pt x="1501" y="809"/>
                    <a:pt x="1497" y="788"/>
                  </a:cubicBezTo>
                  <a:cubicBezTo>
                    <a:pt x="1491" y="758"/>
                    <a:pt x="1510" y="726"/>
                    <a:pt x="1502" y="696"/>
                  </a:cubicBezTo>
                  <a:cubicBezTo>
                    <a:pt x="1498" y="679"/>
                    <a:pt x="1482" y="668"/>
                    <a:pt x="1476" y="652"/>
                  </a:cubicBezTo>
                  <a:cubicBezTo>
                    <a:pt x="1467" y="630"/>
                    <a:pt x="1470" y="606"/>
                    <a:pt x="1458" y="584"/>
                  </a:cubicBezTo>
                  <a:cubicBezTo>
                    <a:pt x="1449" y="567"/>
                    <a:pt x="1430" y="555"/>
                    <a:pt x="1426" y="536"/>
                  </a:cubicBezTo>
                  <a:cubicBezTo>
                    <a:pt x="1419" y="503"/>
                    <a:pt x="1453" y="478"/>
                    <a:pt x="1457" y="448"/>
                  </a:cubicBezTo>
                  <a:cubicBezTo>
                    <a:pt x="1461" y="419"/>
                    <a:pt x="1439" y="374"/>
                    <a:pt x="1428" y="348"/>
                  </a:cubicBezTo>
                  <a:cubicBezTo>
                    <a:pt x="1415" y="316"/>
                    <a:pt x="1394" y="304"/>
                    <a:pt x="1376" y="278"/>
                  </a:cubicBezTo>
                  <a:cubicBezTo>
                    <a:pt x="1355" y="249"/>
                    <a:pt x="1348" y="216"/>
                    <a:pt x="1312" y="197"/>
                  </a:cubicBezTo>
                  <a:cubicBezTo>
                    <a:pt x="1286" y="183"/>
                    <a:pt x="1253" y="190"/>
                    <a:pt x="1228" y="176"/>
                  </a:cubicBezTo>
                  <a:cubicBezTo>
                    <a:pt x="1202" y="162"/>
                    <a:pt x="1178" y="138"/>
                    <a:pt x="1151" y="125"/>
                  </a:cubicBezTo>
                  <a:cubicBezTo>
                    <a:pt x="1133" y="117"/>
                    <a:pt x="1114" y="134"/>
                    <a:pt x="1097" y="121"/>
                  </a:cubicBezTo>
                  <a:cubicBezTo>
                    <a:pt x="1082" y="110"/>
                    <a:pt x="1088" y="91"/>
                    <a:pt x="1077" y="79"/>
                  </a:cubicBezTo>
                  <a:cubicBezTo>
                    <a:pt x="1066" y="69"/>
                    <a:pt x="1048" y="74"/>
                    <a:pt x="1037" y="65"/>
                  </a:cubicBezTo>
                  <a:cubicBezTo>
                    <a:pt x="1028" y="57"/>
                    <a:pt x="1030" y="44"/>
                    <a:pt x="1021" y="36"/>
                  </a:cubicBezTo>
                  <a:cubicBezTo>
                    <a:pt x="1011" y="27"/>
                    <a:pt x="993" y="28"/>
                    <a:pt x="980" y="25"/>
                  </a:cubicBezTo>
                  <a:cubicBezTo>
                    <a:pt x="937" y="15"/>
                    <a:pt x="915" y="0"/>
                    <a:pt x="880" y="3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219323" y="1239614"/>
              <a:ext cx="111125" cy="80963"/>
            </a:xfrm>
            <a:custGeom>
              <a:avLst/>
              <a:gdLst>
                <a:gd name="T0" fmla="*/ 4 w 364"/>
                <a:gd name="T1" fmla="*/ 106 h 270"/>
                <a:gd name="T2" fmla="*/ 0 w 364"/>
                <a:gd name="T3" fmla="*/ 178 h 270"/>
                <a:gd name="T4" fmla="*/ 48 w 364"/>
                <a:gd name="T5" fmla="*/ 149 h 270"/>
                <a:gd name="T6" fmla="*/ 96 w 364"/>
                <a:gd name="T7" fmla="*/ 142 h 270"/>
                <a:gd name="T8" fmla="*/ 88 w 364"/>
                <a:gd name="T9" fmla="*/ 186 h 270"/>
                <a:gd name="T10" fmla="*/ 210 w 364"/>
                <a:gd name="T11" fmla="*/ 209 h 270"/>
                <a:gd name="T12" fmla="*/ 224 w 364"/>
                <a:gd name="T13" fmla="*/ 270 h 270"/>
                <a:gd name="T14" fmla="*/ 264 w 364"/>
                <a:gd name="T15" fmla="*/ 162 h 270"/>
                <a:gd name="T16" fmla="*/ 304 w 364"/>
                <a:gd name="T17" fmla="*/ 110 h 270"/>
                <a:gd name="T18" fmla="*/ 364 w 364"/>
                <a:gd name="T19" fmla="*/ 18 h 270"/>
                <a:gd name="T20" fmla="*/ 364 w 364"/>
                <a:gd name="T21" fmla="*/ 10 h 270"/>
                <a:gd name="T22" fmla="*/ 320 w 364"/>
                <a:gd name="T23" fmla="*/ 6 h 270"/>
                <a:gd name="T24" fmla="*/ 280 w 364"/>
                <a:gd name="T25" fmla="*/ 32 h 270"/>
                <a:gd name="T26" fmla="*/ 160 w 364"/>
                <a:gd name="T27" fmla="*/ 50 h 270"/>
                <a:gd name="T28" fmla="*/ 4 w 364"/>
                <a:gd name="T29" fmla="*/ 106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4" h="270">
                  <a:moveTo>
                    <a:pt x="4" y="106"/>
                  </a:moveTo>
                  <a:cubicBezTo>
                    <a:pt x="0" y="178"/>
                    <a:pt x="0" y="178"/>
                    <a:pt x="0" y="178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96" y="142"/>
                    <a:pt x="96" y="142"/>
                    <a:pt x="96" y="142"/>
                  </a:cubicBezTo>
                  <a:cubicBezTo>
                    <a:pt x="88" y="186"/>
                    <a:pt x="88" y="186"/>
                    <a:pt x="88" y="186"/>
                  </a:cubicBezTo>
                  <a:cubicBezTo>
                    <a:pt x="210" y="209"/>
                    <a:pt x="210" y="209"/>
                    <a:pt x="210" y="209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29" y="238"/>
                    <a:pt x="246" y="190"/>
                    <a:pt x="264" y="162"/>
                  </a:cubicBezTo>
                  <a:cubicBezTo>
                    <a:pt x="276" y="143"/>
                    <a:pt x="295" y="131"/>
                    <a:pt x="304" y="110"/>
                  </a:cubicBezTo>
                  <a:cubicBezTo>
                    <a:pt x="319" y="74"/>
                    <a:pt x="315" y="23"/>
                    <a:pt x="364" y="18"/>
                  </a:cubicBezTo>
                  <a:cubicBezTo>
                    <a:pt x="364" y="10"/>
                    <a:pt x="364" y="10"/>
                    <a:pt x="364" y="10"/>
                  </a:cubicBezTo>
                  <a:cubicBezTo>
                    <a:pt x="349" y="8"/>
                    <a:pt x="334" y="0"/>
                    <a:pt x="320" y="6"/>
                  </a:cubicBezTo>
                  <a:cubicBezTo>
                    <a:pt x="305" y="13"/>
                    <a:pt x="296" y="30"/>
                    <a:pt x="280" y="32"/>
                  </a:cubicBezTo>
                  <a:cubicBezTo>
                    <a:pt x="240" y="38"/>
                    <a:pt x="198" y="30"/>
                    <a:pt x="160" y="50"/>
                  </a:cubicBezTo>
                  <a:cubicBezTo>
                    <a:pt x="96" y="84"/>
                    <a:pt x="83" y="149"/>
                    <a:pt x="4" y="106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317748" y="1257077"/>
              <a:ext cx="11112" cy="9525"/>
            </a:xfrm>
            <a:custGeom>
              <a:avLst/>
              <a:gdLst>
                <a:gd name="T0" fmla="*/ 12 w 37"/>
                <a:gd name="T1" fmla="*/ 0 h 36"/>
                <a:gd name="T2" fmla="*/ 0 w 37"/>
                <a:gd name="T3" fmla="*/ 36 h 36"/>
                <a:gd name="T4" fmla="*/ 12 w 37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6">
                  <a:moveTo>
                    <a:pt x="12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23" y="31"/>
                    <a:pt x="37" y="14"/>
                    <a:pt x="12" y="0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201861" y="1265014"/>
              <a:ext cx="19050" cy="42863"/>
            </a:xfrm>
            <a:custGeom>
              <a:avLst/>
              <a:gdLst>
                <a:gd name="T0" fmla="*/ 8 w 64"/>
                <a:gd name="T1" fmla="*/ 0 h 144"/>
                <a:gd name="T2" fmla="*/ 64 w 64"/>
                <a:gd name="T3" fmla="*/ 144 h 144"/>
                <a:gd name="T4" fmla="*/ 40 w 64"/>
                <a:gd name="T5" fmla="*/ 64 h 144"/>
                <a:gd name="T6" fmla="*/ 43 w 64"/>
                <a:gd name="T7" fmla="*/ 18 h 144"/>
                <a:gd name="T8" fmla="*/ 8 w 64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44">
                  <a:moveTo>
                    <a:pt x="8" y="0"/>
                  </a:moveTo>
                  <a:cubicBezTo>
                    <a:pt x="7" y="57"/>
                    <a:pt x="0" y="114"/>
                    <a:pt x="64" y="14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3" y="18"/>
                    <a:pt x="43" y="18"/>
                    <a:pt x="43" y="18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232023" y="1287239"/>
              <a:ext cx="6350" cy="4763"/>
            </a:xfrm>
            <a:custGeom>
              <a:avLst/>
              <a:gdLst>
                <a:gd name="T0" fmla="*/ 0 w 4"/>
                <a:gd name="T1" fmla="*/ 3 h 3"/>
                <a:gd name="T2" fmla="*/ 4 w 4"/>
                <a:gd name="T3" fmla="*/ 3 h 3"/>
                <a:gd name="T4" fmla="*/ 3 w 4"/>
                <a:gd name="T5" fmla="*/ 0 h 3"/>
                <a:gd name="T6" fmla="*/ 0 w 4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4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220911" y="1298352"/>
              <a:ext cx="17462" cy="12700"/>
            </a:xfrm>
            <a:custGeom>
              <a:avLst/>
              <a:gdLst>
                <a:gd name="T0" fmla="*/ 0 w 11"/>
                <a:gd name="T1" fmla="*/ 0 h 8"/>
                <a:gd name="T2" fmla="*/ 4 w 11"/>
                <a:gd name="T3" fmla="*/ 8 h 8"/>
                <a:gd name="T4" fmla="*/ 4 w 11"/>
                <a:gd name="T5" fmla="*/ 8 h 8"/>
                <a:gd name="T6" fmla="*/ 11 w 11"/>
                <a:gd name="T7" fmla="*/ 1 h 8"/>
                <a:gd name="T8" fmla="*/ 0 w 1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4" y="8"/>
                  </a:lnTo>
                  <a:lnTo>
                    <a:pt x="4" y="8"/>
                  </a:lnTo>
                  <a:lnTo>
                    <a:pt x="11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235198" y="1528539"/>
              <a:ext cx="2227262" cy="766763"/>
            </a:xfrm>
            <a:custGeom>
              <a:avLst/>
              <a:gdLst>
                <a:gd name="T0" fmla="*/ 7362 w 7362"/>
                <a:gd name="T1" fmla="*/ 4 h 2552"/>
                <a:gd name="T2" fmla="*/ 1118 w 7362"/>
                <a:gd name="T3" fmla="*/ 236 h 2552"/>
                <a:gd name="T4" fmla="*/ 1050 w 7362"/>
                <a:gd name="T5" fmla="*/ 312 h 2552"/>
                <a:gd name="T6" fmla="*/ 1022 w 7362"/>
                <a:gd name="T7" fmla="*/ 376 h 2552"/>
                <a:gd name="T8" fmla="*/ 978 w 7362"/>
                <a:gd name="T9" fmla="*/ 392 h 2552"/>
                <a:gd name="T10" fmla="*/ 858 w 7362"/>
                <a:gd name="T11" fmla="*/ 368 h 2552"/>
                <a:gd name="T12" fmla="*/ 697 w 7362"/>
                <a:gd name="T13" fmla="*/ 444 h 2552"/>
                <a:gd name="T14" fmla="*/ 646 w 7362"/>
                <a:gd name="T15" fmla="*/ 436 h 2552"/>
                <a:gd name="T16" fmla="*/ 518 w 7362"/>
                <a:gd name="T17" fmla="*/ 572 h 2552"/>
                <a:gd name="T18" fmla="*/ 414 w 7362"/>
                <a:gd name="T19" fmla="*/ 584 h 2552"/>
                <a:gd name="T20" fmla="*/ 342 w 7362"/>
                <a:gd name="T21" fmla="*/ 552 h 2552"/>
                <a:gd name="T22" fmla="*/ 326 w 7362"/>
                <a:gd name="T23" fmla="*/ 572 h 2552"/>
                <a:gd name="T24" fmla="*/ 262 w 7362"/>
                <a:gd name="T25" fmla="*/ 677 h 2552"/>
                <a:gd name="T26" fmla="*/ 198 w 7362"/>
                <a:gd name="T27" fmla="*/ 826 h 2552"/>
                <a:gd name="T28" fmla="*/ 18 w 7362"/>
                <a:gd name="T29" fmla="*/ 840 h 2552"/>
                <a:gd name="T30" fmla="*/ 86 w 7362"/>
                <a:gd name="T31" fmla="*/ 980 h 2552"/>
                <a:gd name="T32" fmla="*/ 7 w 7362"/>
                <a:gd name="T33" fmla="*/ 1172 h 2552"/>
                <a:gd name="T34" fmla="*/ 44 w 7362"/>
                <a:gd name="T35" fmla="*/ 1306 h 2552"/>
                <a:gd name="T36" fmla="*/ 114 w 7362"/>
                <a:gd name="T37" fmla="*/ 1492 h 2552"/>
                <a:gd name="T38" fmla="*/ 122 w 7362"/>
                <a:gd name="T39" fmla="*/ 1552 h 2552"/>
                <a:gd name="T40" fmla="*/ 121 w 7362"/>
                <a:gd name="T41" fmla="*/ 1784 h 2552"/>
                <a:gd name="T42" fmla="*/ 26 w 7362"/>
                <a:gd name="T43" fmla="*/ 1916 h 2552"/>
                <a:gd name="T44" fmla="*/ 69 w 7362"/>
                <a:gd name="T45" fmla="*/ 2067 h 2552"/>
                <a:gd name="T46" fmla="*/ 125 w 7362"/>
                <a:gd name="T47" fmla="*/ 2236 h 2552"/>
                <a:gd name="T48" fmla="*/ 146 w 7362"/>
                <a:gd name="T49" fmla="*/ 2336 h 2552"/>
                <a:gd name="T50" fmla="*/ 246 w 7362"/>
                <a:gd name="T51" fmla="*/ 2400 h 2552"/>
                <a:gd name="T52" fmla="*/ 310 w 7362"/>
                <a:gd name="T53" fmla="*/ 2552 h 2552"/>
                <a:gd name="T54" fmla="*/ 407 w 7362"/>
                <a:gd name="T55" fmla="*/ 2470 h 2552"/>
                <a:gd name="T56" fmla="*/ 482 w 7362"/>
                <a:gd name="T57" fmla="*/ 2444 h 2552"/>
                <a:gd name="T58" fmla="*/ 574 w 7362"/>
                <a:gd name="T59" fmla="*/ 2488 h 2552"/>
                <a:gd name="T60" fmla="*/ 630 w 7362"/>
                <a:gd name="T61" fmla="*/ 2324 h 2552"/>
                <a:gd name="T62" fmla="*/ 718 w 7362"/>
                <a:gd name="T63" fmla="*/ 2332 h 2552"/>
                <a:gd name="T64" fmla="*/ 802 w 7362"/>
                <a:gd name="T65" fmla="*/ 2440 h 2552"/>
                <a:gd name="T66" fmla="*/ 894 w 7362"/>
                <a:gd name="T67" fmla="*/ 2348 h 2552"/>
                <a:gd name="T68" fmla="*/ 982 w 7362"/>
                <a:gd name="T69" fmla="*/ 2284 h 2552"/>
                <a:gd name="T70" fmla="*/ 1087 w 7362"/>
                <a:gd name="T71" fmla="*/ 2059 h 2552"/>
                <a:gd name="T72" fmla="*/ 1166 w 7362"/>
                <a:gd name="T73" fmla="*/ 2012 h 2552"/>
                <a:gd name="T74" fmla="*/ 1194 w 7362"/>
                <a:gd name="T75" fmla="*/ 1996 h 2552"/>
                <a:gd name="T76" fmla="*/ 1290 w 7362"/>
                <a:gd name="T77" fmla="*/ 2100 h 2552"/>
                <a:gd name="T78" fmla="*/ 1374 w 7362"/>
                <a:gd name="T79" fmla="*/ 2192 h 2552"/>
                <a:gd name="T80" fmla="*/ 1473 w 7362"/>
                <a:gd name="T81" fmla="*/ 2032 h 2552"/>
                <a:gd name="T82" fmla="*/ 1505 w 7362"/>
                <a:gd name="T83" fmla="*/ 1932 h 2552"/>
                <a:gd name="T84" fmla="*/ 1330 w 7362"/>
                <a:gd name="T85" fmla="*/ 1884 h 2552"/>
                <a:gd name="T86" fmla="*/ 1294 w 7362"/>
                <a:gd name="T87" fmla="*/ 1848 h 2552"/>
                <a:gd name="T88" fmla="*/ 1266 w 7362"/>
                <a:gd name="T89" fmla="*/ 1808 h 2552"/>
                <a:gd name="T90" fmla="*/ 1270 w 7362"/>
                <a:gd name="T91" fmla="*/ 1764 h 2552"/>
                <a:gd name="T92" fmla="*/ 1178 w 7362"/>
                <a:gd name="T93" fmla="*/ 1744 h 2552"/>
                <a:gd name="T94" fmla="*/ 1120 w 7362"/>
                <a:gd name="T95" fmla="*/ 1680 h 2552"/>
                <a:gd name="T96" fmla="*/ 1050 w 7362"/>
                <a:gd name="T97" fmla="*/ 1552 h 2552"/>
                <a:gd name="T98" fmla="*/ 1036 w 7362"/>
                <a:gd name="T99" fmla="*/ 1460 h 2552"/>
                <a:gd name="T100" fmla="*/ 1090 w 7362"/>
                <a:gd name="T101" fmla="*/ 1292 h 2552"/>
                <a:gd name="T102" fmla="*/ 998 w 7362"/>
                <a:gd name="T103" fmla="*/ 1120 h 2552"/>
                <a:gd name="T104" fmla="*/ 1058 w 7362"/>
                <a:gd name="T105" fmla="*/ 1144 h 2552"/>
                <a:gd name="T106" fmla="*/ 1058 w 7362"/>
                <a:gd name="T107" fmla="*/ 1112 h 2552"/>
                <a:gd name="T108" fmla="*/ 1034 w 7362"/>
                <a:gd name="T109" fmla="*/ 1024 h 2552"/>
                <a:gd name="T110" fmla="*/ 1002 w 7362"/>
                <a:gd name="T111" fmla="*/ 908 h 2552"/>
                <a:gd name="T112" fmla="*/ 1018 w 7362"/>
                <a:gd name="T113" fmla="*/ 780 h 2552"/>
                <a:gd name="T114" fmla="*/ 1154 w 7362"/>
                <a:gd name="T115" fmla="*/ 750 h 2552"/>
                <a:gd name="T116" fmla="*/ 1130 w 7362"/>
                <a:gd name="T117" fmla="*/ 636 h 2552"/>
                <a:gd name="T118" fmla="*/ 1162 w 7362"/>
                <a:gd name="T119" fmla="*/ 596 h 2552"/>
                <a:gd name="T120" fmla="*/ 1190 w 7362"/>
                <a:gd name="T121" fmla="*/ 344 h 2552"/>
                <a:gd name="T122" fmla="*/ 1118 w 7362"/>
                <a:gd name="T123" fmla="*/ 236 h 2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62" h="2552">
                  <a:moveTo>
                    <a:pt x="7358" y="0"/>
                  </a:moveTo>
                  <a:cubicBezTo>
                    <a:pt x="7362" y="4"/>
                    <a:pt x="7362" y="4"/>
                    <a:pt x="7362" y="4"/>
                  </a:cubicBezTo>
                  <a:cubicBezTo>
                    <a:pt x="7358" y="0"/>
                    <a:pt x="7358" y="0"/>
                    <a:pt x="7358" y="0"/>
                  </a:cubicBezTo>
                  <a:moveTo>
                    <a:pt x="1118" y="236"/>
                  </a:moveTo>
                  <a:cubicBezTo>
                    <a:pt x="1117" y="264"/>
                    <a:pt x="1105" y="274"/>
                    <a:pt x="1082" y="288"/>
                  </a:cubicBezTo>
                  <a:cubicBezTo>
                    <a:pt x="1084" y="310"/>
                    <a:pt x="1068" y="312"/>
                    <a:pt x="1050" y="312"/>
                  </a:cubicBezTo>
                  <a:cubicBezTo>
                    <a:pt x="1066" y="344"/>
                    <a:pt x="1066" y="344"/>
                    <a:pt x="1066" y="344"/>
                  </a:cubicBezTo>
                  <a:cubicBezTo>
                    <a:pt x="1047" y="348"/>
                    <a:pt x="1029" y="357"/>
                    <a:pt x="1022" y="376"/>
                  </a:cubicBezTo>
                  <a:cubicBezTo>
                    <a:pt x="1040" y="398"/>
                    <a:pt x="1007" y="405"/>
                    <a:pt x="990" y="412"/>
                  </a:cubicBezTo>
                  <a:cubicBezTo>
                    <a:pt x="978" y="392"/>
                    <a:pt x="978" y="392"/>
                    <a:pt x="978" y="392"/>
                  </a:cubicBezTo>
                  <a:cubicBezTo>
                    <a:pt x="974" y="392"/>
                    <a:pt x="974" y="392"/>
                    <a:pt x="974" y="392"/>
                  </a:cubicBezTo>
                  <a:cubicBezTo>
                    <a:pt x="927" y="432"/>
                    <a:pt x="883" y="432"/>
                    <a:pt x="858" y="368"/>
                  </a:cubicBezTo>
                  <a:cubicBezTo>
                    <a:pt x="815" y="370"/>
                    <a:pt x="770" y="391"/>
                    <a:pt x="734" y="413"/>
                  </a:cubicBezTo>
                  <a:cubicBezTo>
                    <a:pt x="721" y="421"/>
                    <a:pt x="712" y="441"/>
                    <a:pt x="697" y="444"/>
                  </a:cubicBezTo>
                  <a:cubicBezTo>
                    <a:pt x="683" y="446"/>
                    <a:pt x="664" y="435"/>
                    <a:pt x="650" y="432"/>
                  </a:cubicBezTo>
                  <a:cubicBezTo>
                    <a:pt x="646" y="436"/>
                    <a:pt x="646" y="436"/>
                    <a:pt x="646" y="436"/>
                  </a:cubicBezTo>
                  <a:cubicBezTo>
                    <a:pt x="674" y="504"/>
                    <a:pt x="674" y="504"/>
                    <a:pt x="674" y="504"/>
                  </a:cubicBezTo>
                  <a:cubicBezTo>
                    <a:pt x="620" y="520"/>
                    <a:pt x="570" y="552"/>
                    <a:pt x="518" y="572"/>
                  </a:cubicBezTo>
                  <a:cubicBezTo>
                    <a:pt x="491" y="582"/>
                    <a:pt x="464" y="591"/>
                    <a:pt x="454" y="556"/>
                  </a:cubicBezTo>
                  <a:cubicBezTo>
                    <a:pt x="414" y="584"/>
                    <a:pt x="414" y="584"/>
                    <a:pt x="414" y="584"/>
                  </a:cubicBezTo>
                  <a:cubicBezTo>
                    <a:pt x="408" y="550"/>
                    <a:pt x="382" y="535"/>
                    <a:pt x="354" y="520"/>
                  </a:cubicBezTo>
                  <a:cubicBezTo>
                    <a:pt x="342" y="552"/>
                    <a:pt x="342" y="552"/>
                    <a:pt x="342" y="552"/>
                  </a:cubicBezTo>
                  <a:cubicBezTo>
                    <a:pt x="362" y="556"/>
                    <a:pt x="362" y="556"/>
                    <a:pt x="362" y="556"/>
                  </a:cubicBezTo>
                  <a:cubicBezTo>
                    <a:pt x="355" y="575"/>
                    <a:pt x="344" y="575"/>
                    <a:pt x="326" y="572"/>
                  </a:cubicBezTo>
                  <a:cubicBezTo>
                    <a:pt x="314" y="592"/>
                    <a:pt x="314" y="592"/>
                    <a:pt x="314" y="592"/>
                  </a:cubicBezTo>
                  <a:cubicBezTo>
                    <a:pt x="322" y="649"/>
                    <a:pt x="284" y="638"/>
                    <a:pt x="262" y="677"/>
                  </a:cubicBezTo>
                  <a:cubicBezTo>
                    <a:pt x="253" y="694"/>
                    <a:pt x="260" y="717"/>
                    <a:pt x="257" y="736"/>
                  </a:cubicBezTo>
                  <a:cubicBezTo>
                    <a:pt x="253" y="757"/>
                    <a:pt x="216" y="816"/>
                    <a:pt x="198" y="826"/>
                  </a:cubicBezTo>
                  <a:cubicBezTo>
                    <a:pt x="156" y="848"/>
                    <a:pt x="130" y="769"/>
                    <a:pt x="102" y="820"/>
                  </a:cubicBezTo>
                  <a:cubicBezTo>
                    <a:pt x="67" y="807"/>
                    <a:pt x="35" y="796"/>
                    <a:pt x="18" y="840"/>
                  </a:cubicBezTo>
                  <a:cubicBezTo>
                    <a:pt x="43" y="857"/>
                    <a:pt x="90" y="883"/>
                    <a:pt x="95" y="916"/>
                  </a:cubicBezTo>
                  <a:cubicBezTo>
                    <a:pt x="98" y="938"/>
                    <a:pt x="87" y="959"/>
                    <a:pt x="86" y="980"/>
                  </a:cubicBezTo>
                  <a:cubicBezTo>
                    <a:pt x="85" y="1001"/>
                    <a:pt x="92" y="1016"/>
                    <a:pt x="80" y="1036"/>
                  </a:cubicBezTo>
                  <a:cubicBezTo>
                    <a:pt x="54" y="1081"/>
                    <a:pt x="0" y="1112"/>
                    <a:pt x="7" y="1172"/>
                  </a:cubicBezTo>
                  <a:cubicBezTo>
                    <a:pt x="9" y="1190"/>
                    <a:pt x="21" y="1206"/>
                    <a:pt x="26" y="1224"/>
                  </a:cubicBezTo>
                  <a:cubicBezTo>
                    <a:pt x="33" y="1250"/>
                    <a:pt x="25" y="1284"/>
                    <a:pt x="44" y="1306"/>
                  </a:cubicBezTo>
                  <a:cubicBezTo>
                    <a:pt x="65" y="1329"/>
                    <a:pt x="113" y="1334"/>
                    <a:pt x="120" y="1368"/>
                  </a:cubicBezTo>
                  <a:cubicBezTo>
                    <a:pt x="127" y="1402"/>
                    <a:pt x="114" y="1456"/>
                    <a:pt x="114" y="1492"/>
                  </a:cubicBezTo>
                  <a:cubicBezTo>
                    <a:pt x="114" y="1510"/>
                    <a:pt x="110" y="1532"/>
                    <a:pt x="126" y="1544"/>
                  </a:cubicBezTo>
                  <a:cubicBezTo>
                    <a:pt x="122" y="1552"/>
                    <a:pt x="122" y="1552"/>
                    <a:pt x="122" y="1552"/>
                  </a:cubicBezTo>
                  <a:cubicBezTo>
                    <a:pt x="154" y="1568"/>
                    <a:pt x="154" y="1568"/>
                    <a:pt x="154" y="1568"/>
                  </a:cubicBezTo>
                  <a:cubicBezTo>
                    <a:pt x="133" y="1636"/>
                    <a:pt x="151" y="1719"/>
                    <a:pt x="121" y="1784"/>
                  </a:cubicBezTo>
                  <a:cubicBezTo>
                    <a:pt x="109" y="1810"/>
                    <a:pt x="81" y="1847"/>
                    <a:pt x="61" y="1868"/>
                  </a:cubicBezTo>
                  <a:cubicBezTo>
                    <a:pt x="48" y="1882"/>
                    <a:pt x="28" y="1895"/>
                    <a:pt x="26" y="1916"/>
                  </a:cubicBezTo>
                  <a:cubicBezTo>
                    <a:pt x="25" y="1940"/>
                    <a:pt x="46" y="1955"/>
                    <a:pt x="53" y="1976"/>
                  </a:cubicBezTo>
                  <a:cubicBezTo>
                    <a:pt x="64" y="2005"/>
                    <a:pt x="51" y="2041"/>
                    <a:pt x="69" y="2067"/>
                  </a:cubicBezTo>
                  <a:cubicBezTo>
                    <a:pt x="85" y="2091"/>
                    <a:pt x="117" y="2094"/>
                    <a:pt x="127" y="2124"/>
                  </a:cubicBezTo>
                  <a:cubicBezTo>
                    <a:pt x="137" y="2155"/>
                    <a:pt x="141" y="2207"/>
                    <a:pt x="125" y="2236"/>
                  </a:cubicBezTo>
                  <a:cubicBezTo>
                    <a:pt x="116" y="2252"/>
                    <a:pt x="90" y="2261"/>
                    <a:pt x="88" y="2280"/>
                  </a:cubicBezTo>
                  <a:cubicBezTo>
                    <a:pt x="84" y="2313"/>
                    <a:pt x="125" y="2325"/>
                    <a:pt x="146" y="2336"/>
                  </a:cubicBezTo>
                  <a:cubicBezTo>
                    <a:pt x="163" y="2346"/>
                    <a:pt x="170" y="2366"/>
                    <a:pt x="186" y="2377"/>
                  </a:cubicBezTo>
                  <a:cubicBezTo>
                    <a:pt x="205" y="2389"/>
                    <a:pt x="227" y="2385"/>
                    <a:pt x="246" y="2400"/>
                  </a:cubicBezTo>
                  <a:cubicBezTo>
                    <a:pt x="262" y="2413"/>
                    <a:pt x="309" y="2447"/>
                    <a:pt x="278" y="2464"/>
                  </a:cubicBezTo>
                  <a:cubicBezTo>
                    <a:pt x="287" y="2492"/>
                    <a:pt x="269" y="2545"/>
                    <a:pt x="310" y="2552"/>
                  </a:cubicBezTo>
                  <a:cubicBezTo>
                    <a:pt x="313" y="2514"/>
                    <a:pt x="329" y="2515"/>
                    <a:pt x="362" y="2516"/>
                  </a:cubicBezTo>
                  <a:cubicBezTo>
                    <a:pt x="367" y="2482"/>
                    <a:pt x="386" y="2487"/>
                    <a:pt x="407" y="2470"/>
                  </a:cubicBezTo>
                  <a:cubicBezTo>
                    <a:pt x="432" y="2449"/>
                    <a:pt x="446" y="2421"/>
                    <a:pt x="482" y="2420"/>
                  </a:cubicBezTo>
                  <a:cubicBezTo>
                    <a:pt x="482" y="2444"/>
                    <a:pt x="482" y="2444"/>
                    <a:pt x="482" y="2444"/>
                  </a:cubicBezTo>
                  <a:cubicBezTo>
                    <a:pt x="518" y="2436"/>
                    <a:pt x="518" y="2436"/>
                    <a:pt x="518" y="2436"/>
                  </a:cubicBezTo>
                  <a:cubicBezTo>
                    <a:pt x="528" y="2458"/>
                    <a:pt x="551" y="2480"/>
                    <a:pt x="574" y="2488"/>
                  </a:cubicBezTo>
                  <a:cubicBezTo>
                    <a:pt x="575" y="2458"/>
                    <a:pt x="584" y="2409"/>
                    <a:pt x="618" y="2408"/>
                  </a:cubicBezTo>
                  <a:cubicBezTo>
                    <a:pt x="630" y="2324"/>
                    <a:pt x="630" y="2324"/>
                    <a:pt x="630" y="2324"/>
                  </a:cubicBezTo>
                  <a:cubicBezTo>
                    <a:pt x="646" y="2336"/>
                    <a:pt x="646" y="2336"/>
                    <a:pt x="646" y="2336"/>
                  </a:cubicBezTo>
                  <a:cubicBezTo>
                    <a:pt x="718" y="2332"/>
                    <a:pt x="718" y="2332"/>
                    <a:pt x="718" y="2332"/>
                  </a:cubicBezTo>
                  <a:cubicBezTo>
                    <a:pt x="722" y="2332"/>
                    <a:pt x="722" y="2332"/>
                    <a:pt x="722" y="2332"/>
                  </a:cubicBezTo>
                  <a:cubicBezTo>
                    <a:pt x="745" y="2366"/>
                    <a:pt x="809" y="2395"/>
                    <a:pt x="802" y="2440"/>
                  </a:cubicBezTo>
                  <a:cubicBezTo>
                    <a:pt x="854" y="2400"/>
                    <a:pt x="854" y="2400"/>
                    <a:pt x="854" y="2400"/>
                  </a:cubicBezTo>
                  <a:cubicBezTo>
                    <a:pt x="860" y="2376"/>
                    <a:pt x="864" y="2351"/>
                    <a:pt x="894" y="2348"/>
                  </a:cubicBezTo>
                  <a:cubicBezTo>
                    <a:pt x="896" y="2334"/>
                    <a:pt x="891" y="2309"/>
                    <a:pt x="898" y="2298"/>
                  </a:cubicBezTo>
                  <a:cubicBezTo>
                    <a:pt x="910" y="2279"/>
                    <a:pt x="962" y="2284"/>
                    <a:pt x="982" y="2284"/>
                  </a:cubicBezTo>
                  <a:cubicBezTo>
                    <a:pt x="1010" y="2120"/>
                    <a:pt x="1010" y="2120"/>
                    <a:pt x="1010" y="2120"/>
                  </a:cubicBezTo>
                  <a:cubicBezTo>
                    <a:pt x="1039" y="2111"/>
                    <a:pt x="1062" y="2076"/>
                    <a:pt x="1087" y="2059"/>
                  </a:cubicBezTo>
                  <a:cubicBezTo>
                    <a:pt x="1098" y="2052"/>
                    <a:pt x="1111" y="2055"/>
                    <a:pt x="1120" y="2046"/>
                  </a:cubicBezTo>
                  <a:cubicBezTo>
                    <a:pt x="1141" y="2026"/>
                    <a:pt x="1129" y="2005"/>
                    <a:pt x="1166" y="2012"/>
                  </a:cubicBezTo>
                  <a:cubicBezTo>
                    <a:pt x="1162" y="2002"/>
                    <a:pt x="1143" y="1989"/>
                    <a:pt x="1145" y="1979"/>
                  </a:cubicBezTo>
                  <a:cubicBezTo>
                    <a:pt x="1149" y="1955"/>
                    <a:pt x="1197" y="1967"/>
                    <a:pt x="1194" y="1996"/>
                  </a:cubicBezTo>
                  <a:cubicBezTo>
                    <a:pt x="1234" y="1997"/>
                    <a:pt x="1259" y="2046"/>
                    <a:pt x="1306" y="2024"/>
                  </a:cubicBezTo>
                  <a:cubicBezTo>
                    <a:pt x="1290" y="2100"/>
                    <a:pt x="1290" y="2100"/>
                    <a:pt x="1290" y="2100"/>
                  </a:cubicBezTo>
                  <a:cubicBezTo>
                    <a:pt x="1344" y="2093"/>
                    <a:pt x="1331" y="2118"/>
                    <a:pt x="1310" y="2152"/>
                  </a:cubicBezTo>
                  <a:cubicBezTo>
                    <a:pt x="1374" y="2192"/>
                    <a:pt x="1374" y="2192"/>
                    <a:pt x="1374" y="2192"/>
                  </a:cubicBezTo>
                  <a:cubicBezTo>
                    <a:pt x="1386" y="2138"/>
                    <a:pt x="1431" y="2118"/>
                    <a:pt x="1461" y="2076"/>
                  </a:cubicBezTo>
                  <a:cubicBezTo>
                    <a:pt x="1471" y="2062"/>
                    <a:pt x="1467" y="2047"/>
                    <a:pt x="1473" y="2032"/>
                  </a:cubicBezTo>
                  <a:cubicBezTo>
                    <a:pt x="1480" y="2013"/>
                    <a:pt x="1498" y="2000"/>
                    <a:pt x="1514" y="1988"/>
                  </a:cubicBezTo>
                  <a:cubicBezTo>
                    <a:pt x="1506" y="1969"/>
                    <a:pt x="1512" y="1951"/>
                    <a:pt x="1505" y="1932"/>
                  </a:cubicBezTo>
                  <a:cubicBezTo>
                    <a:pt x="1481" y="1871"/>
                    <a:pt x="1428" y="1860"/>
                    <a:pt x="1378" y="1832"/>
                  </a:cubicBezTo>
                  <a:cubicBezTo>
                    <a:pt x="1330" y="1884"/>
                    <a:pt x="1330" y="1884"/>
                    <a:pt x="1330" y="1884"/>
                  </a:cubicBezTo>
                  <a:cubicBezTo>
                    <a:pt x="1326" y="1864"/>
                    <a:pt x="1326" y="1864"/>
                    <a:pt x="1326" y="1864"/>
                  </a:cubicBezTo>
                  <a:cubicBezTo>
                    <a:pt x="1309" y="1866"/>
                    <a:pt x="1303" y="1862"/>
                    <a:pt x="1294" y="1848"/>
                  </a:cubicBezTo>
                  <a:cubicBezTo>
                    <a:pt x="1242" y="1848"/>
                    <a:pt x="1242" y="1848"/>
                    <a:pt x="1242" y="1848"/>
                  </a:cubicBezTo>
                  <a:cubicBezTo>
                    <a:pt x="1266" y="1808"/>
                    <a:pt x="1266" y="1808"/>
                    <a:pt x="1266" y="1808"/>
                  </a:cubicBezTo>
                  <a:cubicBezTo>
                    <a:pt x="1258" y="1768"/>
                    <a:pt x="1258" y="1768"/>
                    <a:pt x="1258" y="1768"/>
                  </a:cubicBezTo>
                  <a:cubicBezTo>
                    <a:pt x="1270" y="1764"/>
                    <a:pt x="1270" y="1764"/>
                    <a:pt x="1270" y="1764"/>
                  </a:cubicBezTo>
                  <a:cubicBezTo>
                    <a:pt x="1258" y="1724"/>
                    <a:pt x="1258" y="1724"/>
                    <a:pt x="1258" y="1724"/>
                  </a:cubicBezTo>
                  <a:cubicBezTo>
                    <a:pt x="1231" y="1725"/>
                    <a:pt x="1203" y="1751"/>
                    <a:pt x="1178" y="1744"/>
                  </a:cubicBezTo>
                  <a:cubicBezTo>
                    <a:pt x="1163" y="1739"/>
                    <a:pt x="1156" y="1726"/>
                    <a:pt x="1145" y="1717"/>
                  </a:cubicBezTo>
                  <a:cubicBezTo>
                    <a:pt x="1132" y="1707"/>
                    <a:pt x="1120" y="1698"/>
                    <a:pt x="1120" y="1680"/>
                  </a:cubicBezTo>
                  <a:cubicBezTo>
                    <a:pt x="1119" y="1658"/>
                    <a:pt x="1153" y="1652"/>
                    <a:pt x="1138" y="1624"/>
                  </a:cubicBezTo>
                  <a:cubicBezTo>
                    <a:pt x="1122" y="1597"/>
                    <a:pt x="1018" y="1616"/>
                    <a:pt x="1050" y="1552"/>
                  </a:cubicBezTo>
                  <a:cubicBezTo>
                    <a:pt x="1054" y="1545"/>
                    <a:pt x="1059" y="1541"/>
                    <a:pt x="1066" y="1536"/>
                  </a:cubicBezTo>
                  <a:cubicBezTo>
                    <a:pt x="1061" y="1508"/>
                    <a:pt x="1041" y="1486"/>
                    <a:pt x="1036" y="1460"/>
                  </a:cubicBezTo>
                  <a:cubicBezTo>
                    <a:pt x="1033" y="1444"/>
                    <a:pt x="1040" y="1428"/>
                    <a:pt x="1040" y="1412"/>
                  </a:cubicBezTo>
                  <a:cubicBezTo>
                    <a:pt x="1041" y="1358"/>
                    <a:pt x="1040" y="1322"/>
                    <a:pt x="1090" y="1292"/>
                  </a:cubicBezTo>
                  <a:cubicBezTo>
                    <a:pt x="1078" y="1208"/>
                    <a:pt x="1078" y="1208"/>
                    <a:pt x="1078" y="1208"/>
                  </a:cubicBezTo>
                  <a:cubicBezTo>
                    <a:pt x="998" y="1120"/>
                    <a:pt x="998" y="1120"/>
                    <a:pt x="998" y="1120"/>
                  </a:cubicBezTo>
                  <a:cubicBezTo>
                    <a:pt x="1030" y="1104"/>
                    <a:pt x="1030" y="1104"/>
                    <a:pt x="1030" y="1104"/>
                  </a:cubicBezTo>
                  <a:cubicBezTo>
                    <a:pt x="1031" y="1126"/>
                    <a:pt x="1040" y="1133"/>
                    <a:pt x="1058" y="1144"/>
                  </a:cubicBezTo>
                  <a:cubicBezTo>
                    <a:pt x="1070" y="1116"/>
                    <a:pt x="1070" y="1116"/>
                    <a:pt x="1070" y="1116"/>
                  </a:cubicBezTo>
                  <a:cubicBezTo>
                    <a:pt x="1058" y="1112"/>
                    <a:pt x="1058" y="1112"/>
                    <a:pt x="1058" y="1112"/>
                  </a:cubicBezTo>
                  <a:cubicBezTo>
                    <a:pt x="1070" y="1096"/>
                    <a:pt x="1070" y="1096"/>
                    <a:pt x="1070" y="1096"/>
                  </a:cubicBezTo>
                  <a:cubicBezTo>
                    <a:pt x="1065" y="1063"/>
                    <a:pt x="1045" y="1051"/>
                    <a:pt x="1034" y="1024"/>
                  </a:cubicBezTo>
                  <a:cubicBezTo>
                    <a:pt x="1029" y="1011"/>
                    <a:pt x="1041" y="1001"/>
                    <a:pt x="1038" y="989"/>
                  </a:cubicBezTo>
                  <a:cubicBezTo>
                    <a:pt x="1033" y="962"/>
                    <a:pt x="1007" y="935"/>
                    <a:pt x="1002" y="908"/>
                  </a:cubicBezTo>
                  <a:cubicBezTo>
                    <a:pt x="998" y="879"/>
                    <a:pt x="996" y="838"/>
                    <a:pt x="1026" y="824"/>
                  </a:cubicBezTo>
                  <a:cubicBezTo>
                    <a:pt x="1018" y="780"/>
                    <a:pt x="1018" y="780"/>
                    <a:pt x="1018" y="780"/>
                  </a:cubicBezTo>
                  <a:cubicBezTo>
                    <a:pt x="1118" y="760"/>
                    <a:pt x="1118" y="760"/>
                    <a:pt x="1118" y="760"/>
                  </a:cubicBezTo>
                  <a:cubicBezTo>
                    <a:pt x="1154" y="750"/>
                    <a:pt x="1154" y="750"/>
                    <a:pt x="1154" y="750"/>
                  </a:cubicBezTo>
                  <a:cubicBezTo>
                    <a:pt x="1149" y="666"/>
                    <a:pt x="1149" y="666"/>
                    <a:pt x="1149" y="666"/>
                  </a:cubicBezTo>
                  <a:cubicBezTo>
                    <a:pt x="1130" y="636"/>
                    <a:pt x="1130" y="636"/>
                    <a:pt x="1130" y="636"/>
                  </a:cubicBezTo>
                  <a:cubicBezTo>
                    <a:pt x="1170" y="624"/>
                    <a:pt x="1170" y="624"/>
                    <a:pt x="1170" y="624"/>
                  </a:cubicBezTo>
                  <a:cubicBezTo>
                    <a:pt x="1162" y="596"/>
                    <a:pt x="1162" y="596"/>
                    <a:pt x="1162" y="596"/>
                  </a:cubicBezTo>
                  <a:cubicBezTo>
                    <a:pt x="1190" y="592"/>
                    <a:pt x="1190" y="592"/>
                    <a:pt x="1190" y="592"/>
                  </a:cubicBezTo>
                  <a:cubicBezTo>
                    <a:pt x="1190" y="344"/>
                    <a:pt x="1190" y="344"/>
                    <a:pt x="1190" y="344"/>
                  </a:cubicBezTo>
                  <a:cubicBezTo>
                    <a:pt x="1231" y="332"/>
                    <a:pt x="1222" y="277"/>
                    <a:pt x="1218" y="248"/>
                  </a:cubicBezTo>
                  <a:lnTo>
                    <a:pt x="1118" y="236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tx1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271711" y="2120677"/>
              <a:ext cx="754062" cy="708025"/>
            </a:xfrm>
            <a:custGeom>
              <a:avLst/>
              <a:gdLst>
                <a:gd name="T0" fmla="*/ 963 w 2491"/>
                <a:gd name="T1" fmla="*/ 89 h 2360"/>
                <a:gd name="T2" fmla="*/ 891 w 2491"/>
                <a:gd name="T3" fmla="*/ 157 h 2360"/>
                <a:gd name="T4" fmla="*/ 771 w 2491"/>
                <a:gd name="T5" fmla="*/ 385 h 2360"/>
                <a:gd name="T6" fmla="*/ 675 w 2491"/>
                <a:gd name="T7" fmla="*/ 477 h 2360"/>
                <a:gd name="T8" fmla="*/ 503 w 2491"/>
                <a:gd name="T9" fmla="*/ 449 h 2360"/>
                <a:gd name="T10" fmla="*/ 355 w 2491"/>
                <a:gd name="T11" fmla="*/ 457 h 2360"/>
                <a:gd name="T12" fmla="*/ 191 w 2491"/>
                <a:gd name="T13" fmla="*/ 589 h 2360"/>
                <a:gd name="T14" fmla="*/ 147 w 2491"/>
                <a:gd name="T15" fmla="*/ 889 h 2360"/>
                <a:gd name="T16" fmla="*/ 27 w 2491"/>
                <a:gd name="T17" fmla="*/ 1166 h 2360"/>
                <a:gd name="T18" fmla="*/ 144 w 2491"/>
                <a:gd name="T19" fmla="*/ 1201 h 2360"/>
                <a:gd name="T20" fmla="*/ 255 w 2491"/>
                <a:gd name="T21" fmla="*/ 1093 h 2360"/>
                <a:gd name="T22" fmla="*/ 396 w 2491"/>
                <a:gd name="T23" fmla="*/ 1129 h 2360"/>
                <a:gd name="T24" fmla="*/ 466 w 2491"/>
                <a:gd name="T25" fmla="*/ 1362 h 2360"/>
                <a:gd name="T26" fmla="*/ 807 w 2491"/>
                <a:gd name="T27" fmla="*/ 1438 h 2360"/>
                <a:gd name="T28" fmla="*/ 951 w 2491"/>
                <a:gd name="T29" fmla="*/ 1624 h 2360"/>
                <a:gd name="T30" fmla="*/ 1114 w 2491"/>
                <a:gd name="T31" fmla="*/ 1562 h 2360"/>
                <a:gd name="T32" fmla="*/ 1289 w 2491"/>
                <a:gd name="T33" fmla="*/ 1701 h 2360"/>
                <a:gd name="T34" fmla="*/ 1117 w 2491"/>
                <a:gd name="T35" fmla="*/ 1901 h 2360"/>
                <a:gd name="T36" fmla="*/ 1268 w 2491"/>
                <a:gd name="T37" fmla="*/ 2066 h 2360"/>
                <a:gd name="T38" fmla="*/ 1376 w 2491"/>
                <a:gd name="T39" fmla="*/ 2261 h 2360"/>
                <a:gd name="T40" fmla="*/ 1727 w 2491"/>
                <a:gd name="T41" fmla="*/ 2169 h 2360"/>
                <a:gd name="T42" fmla="*/ 1713 w 2491"/>
                <a:gd name="T43" fmla="*/ 2064 h 2360"/>
                <a:gd name="T44" fmla="*/ 1723 w 2491"/>
                <a:gd name="T45" fmla="*/ 1859 h 2360"/>
                <a:gd name="T46" fmla="*/ 1795 w 2491"/>
                <a:gd name="T47" fmla="*/ 1837 h 2360"/>
                <a:gd name="T48" fmla="*/ 1827 w 2491"/>
                <a:gd name="T49" fmla="*/ 1745 h 2360"/>
                <a:gd name="T50" fmla="*/ 1968 w 2491"/>
                <a:gd name="T51" fmla="*/ 1661 h 2360"/>
                <a:gd name="T52" fmla="*/ 1971 w 2491"/>
                <a:gd name="T53" fmla="*/ 1537 h 2360"/>
                <a:gd name="T54" fmla="*/ 2055 w 2491"/>
                <a:gd name="T55" fmla="*/ 1373 h 2360"/>
                <a:gd name="T56" fmla="*/ 2151 w 2491"/>
                <a:gd name="T57" fmla="*/ 1261 h 2360"/>
                <a:gd name="T58" fmla="*/ 2243 w 2491"/>
                <a:gd name="T59" fmla="*/ 1165 h 2360"/>
                <a:gd name="T60" fmla="*/ 2289 w 2491"/>
                <a:gd name="T61" fmla="*/ 981 h 2360"/>
                <a:gd name="T62" fmla="*/ 2403 w 2491"/>
                <a:gd name="T63" fmla="*/ 933 h 2360"/>
                <a:gd name="T64" fmla="*/ 2444 w 2491"/>
                <a:gd name="T65" fmla="*/ 805 h 2360"/>
                <a:gd name="T66" fmla="*/ 2447 w 2491"/>
                <a:gd name="T67" fmla="*/ 617 h 2360"/>
                <a:gd name="T68" fmla="*/ 2411 w 2491"/>
                <a:gd name="T69" fmla="*/ 633 h 2360"/>
                <a:gd name="T70" fmla="*/ 2276 w 2491"/>
                <a:gd name="T71" fmla="*/ 581 h 2360"/>
                <a:gd name="T72" fmla="*/ 2256 w 2491"/>
                <a:gd name="T73" fmla="*/ 367 h 2360"/>
                <a:gd name="T74" fmla="*/ 2011 w 2491"/>
                <a:gd name="T75" fmla="*/ 409 h 2360"/>
                <a:gd name="T76" fmla="*/ 1851 w 2491"/>
                <a:gd name="T77" fmla="*/ 413 h 2360"/>
                <a:gd name="T78" fmla="*/ 1712 w 2491"/>
                <a:gd name="T79" fmla="*/ 377 h 2360"/>
                <a:gd name="T80" fmla="*/ 1575 w 2491"/>
                <a:gd name="T81" fmla="*/ 253 h 2360"/>
                <a:gd name="T82" fmla="*/ 1555 w 2491"/>
                <a:gd name="T83" fmla="*/ 125 h 2360"/>
                <a:gd name="T84" fmla="*/ 1395 w 2491"/>
                <a:gd name="T85" fmla="*/ 26 h 2360"/>
                <a:gd name="T86" fmla="*/ 1255 w 2491"/>
                <a:gd name="T87" fmla="*/ 229 h 2360"/>
                <a:gd name="T88" fmla="*/ 1163 w 2491"/>
                <a:gd name="T89" fmla="*/ 137 h 2360"/>
                <a:gd name="T90" fmla="*/ 1071 w 2491"/>
                <a:gd name="T91" fmla="*/ 5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91" h="2360">
                  <a:moveTo>
                    <a:pt x="1043" y="49"/>
                  </a:moveTo>
                  <a:cubicBezTo>
                    <a:pt x="1015" y="41"/>
                    <a:pt x="1015" y="41"/>
                    <a:pt x="1015" y="41"/>
                  </a:cubicBezTo>
                  <a:cubicBezTo>
                    <a:pt x="1006" y="70"/>
                    <a:pt x="998" y="91"/>
                    <a:pt x="963" y="89"/>
                  </a:cubicBezTo>
                  <a:cubicBezTo>
                    <a:pt x="951" y="121"/>
                    <a:pt x="951" y="121"/>
                    <a:pt x="951" y="121"/>
                  </a:cubicBezTo>
                  <a:cubicBezTo>
                    <a:pt x="935" y="118"/>
                    <a:pt x="926" y="120"/>
                    <a:pt x="927" y="137"/>
                  </a:cubicBezTo>
                  <a:cubicBezTo>
                    <a:pt x="891" y="157"/>
                    <a:pt x="891" y="157"/>
                    <a:pt x="891" y="157"/>
                  </a:cubicBezTo>
                  <a:cubicBezTo>
                    <a:pt x="863" y="321"/>
                    <a:pt x="863" y="321"/>
                    <a:pt x="863" y="321"/>
                  </a:cubicBezTo>
                  <a:cubicBezTo>
                    <a:pt x="775" y="325"/>
                    <a:pt x="775" y="325"/>
                    <a:pt x="775" y="325"/>
                  </a:cubicBezTo>
                  <a:cubicBezTo>
                    <a:pt x="771" y="385"/>
                    <a:pt x="771" y="385"/>
                    <a:pt x="771" y="385"/>
                  </a:cubicBezTo>
                  <a:cubicBezTo>
                    <a:pt x="755" y="381"/>
                    <a:pt x="755" y="381"/>
                    <a:pt x="755" y="381"/>
                  </a:cubicBezTo>
                  <a:cubicBezTo>
                    <a:pt x="735" y="437"/>
                    <a:pt x="735" y="437"/>
                    <a:pt x="735" y="437"/>
                  </a:cubicBezTo>
                  <a:cubicBezTo>
                    <a:pt x="702" y="432"/>
                    <a:pt x="706" y="472"/>
                    <a:pt x="675" y="477"/>
                  </a:cubicBezTo>
                  <a:cubicBezTo>
                    <a:pt x="685" y="423"/>
                    <a:pt x="614" y="383"/>
                    <a:pt x="571" y="370"/>
                  </a:cubicBezTo>
                  <a:cubicBezTo>
                    <a:pt x="558" y="366"/>
                    <a:pt x="517" y="361"/>
                    <a:pt x="506" y="372"/>
                  </a:cubicBezTo>
                  <a:cubicBezTo>
                    <a:pt x="491" y="387"/>
                    <a:pt x="498" y="430"/>
                    <a:pt x="503" y="449"/>
                  </a:cubicBezTo>
                  <a:cubicBezTo>
                    <a:pt x="462" y="437"/>
                    <a:pt x="455" y="492"/>
                    <a:pt x="455" y="525"/>
                  </a:cubicBezTo>
                  <a:cubicBezTo>
                    <a:pt x="412" y="512"/>
                    <a:pt x="405" y="477"/>
                    <a:pt x="355" y="481"/>
                  </a:cubicBezTo>
                  <a:cubicBezTo>
                    <a:pt x="355" y="457"/>
                    <a:pt x="355" y="457"/>
                    <a:pt x="355" y="457"/>
                  </a:cubicBezTo>
                  <a:cubicBezTo>
                    <a:pt x="319" y="459"/>
                    <a:pt x="308" y="486"/>
                    <a:pt x="284" y="507"/>
                  </a:cubicBezTo>
                  <a:cubicBezTo>
                    <a:pt x="262" y="526"/>
                    <a:pt x="244" y="515"/>
                    <a:pt x="243" y="553"/>
                  </a:cubicBezTo>
                  <a:cubicBezTo>
                    <a:pt x="208" y="552"/>
                    <a:pt x="192" y="548"/>
                    <a:pt x="191" y="589"/>
                  </a:cubicBezTo>
                  <a:cubicBezTo>
                    <a:pt x="163" y="585"/>
                    <a:pt x="163" y="585"/>
                    <a:pt x="163" y="585"/>
                  </a:cubicBezTo>
                  <a:cubicBezTo>
                    <a:pt x="150" y="632"/>
                    <a:pt x="219" y="669"/>
                    <a:pt x="210" y="709"/>
                  </a:cubicBezTo>
                  <a:cubicBezTo>
                    <a:pt x="196" y="770"/>
                    <a:pt x="169" y="831"/>
                    <a:pt x="147" y="889"/>
                  </a:cubicBezTo>
                  <a:cubicBezTo>
                    <a:pt x="139" y="911"/>
                    <a:pt x="142" y="935"/>
                    <a:pt x="134" y="957"/>
                  </a:cubicBezTo>
                  <a:cubicBezTo>
                    <a:pt x="115" y="1015"/>
                    <a:pt x="91" y="1071"/>
                    <a:pt x="73" y="1129"/>
                  </a:cubicBezTo>
                  <a:cubicBezTo>
                    <a:pt x="67" y="1150"/>
                    <a:pt x="42" y="1154"/>
                    <a:pt x="27" y="1166"/>
                  </a:cubicBezTo>
                  <a:cubicBezTo>
                    <a:pt x="2" y="1188"/>
                    <a:pt x="0" y="1219"/>
                    <a:pt x="7" y="1249"/>
                  </a:cubicBezTo>
                  <a:cubicBezTo>
                    <a:pt x="52" y="1249"/>
                    <a:pt x="112" y="1270"/>
                    <a:pt x="155" y="1249"/>
                  </a:cubicBezTo>
                  <a:cubicBezTo>
                    <a:pt x="151" y="1233"/>
                    <a:pt x="142" y="1217"/>
                    <a:pt x="144" y="1201"/>
                  </a:cubicBezTo>
                  <a:cubicBezTo>
                    <a:pt x="148" y="1168"/>
                    <a:pt x="196" y="1093"/>
                    <a:pt x="131" y="1105"/>
                  </a:cubicBezTo>
                  <a:cubicBezTo>
                    <a:pt x="131" y="1096"/>
                    <a:pt x="132" y="1089"/>
                    <a:pt x="137" y="1081"/>
                  </a:cubicBezTo>
                  <a:cubicBezTo>
                    <a:pt x="176" y="1022"/>
                    <a:pt x="210" y="1084"/>
                    <a:pt x="255" y="1093"/>
                  </a:cubicBezTo>
                  <a:cubicBezTo>
                    <a:pt x="268" y="1096"/>
                    <a:pt x="275" y="1082"/>
                    <a:pt x="287" y="1080"/>
                  </a:cubicBezTo>
                  <a:cubicBezTo>
                    <a:pt x="300" y="1079"/>
                    <a:pt x="315" y="1093"/>
                    <a:pt x="327" y="1097"/>
                  </a:cubicBezTo>
                  <a:cubicBezTo>
                    <a:pt x="345" y="1064"/>
                    <a:pt x="390" y="1104"/>
                    <a:pt x="396" y="1129"/>
                  </a:cubicBezTo>
                  <a:cubicBezTo>
                    <a:pt x="403" y="1157"/>
                    <a:pt x="380" y="1181"/>
                    <a:pt x="383" y="1209"/>
                  </a:cubicBezTo>
                  <a:cubicBezTo>
                    <a:pt x="388" y="1246"/>
                    <a:pt x="444" y="1271"/>
                    <a:pt x="456" y="1305"/>
                  </a:cubicBezTo>
                  <a:cubicBezTo>
                    <a:pt x="462" y="1321"/>
                    <a:pt x="452" y="1349"/>
                    <a:pt x="466" y="1362"/>
                  </a:cubicBezTo>
                  <a:cubicBezTo>
                    <a:pt x="481" y="1375"/>
                    <a:pt x="499" y="1341"/>
                    <a:pt x="519" y="1349"/>
                  </a:cubicBezTo>
                  <a:cubicBezTo>
                    <a:pt x="589" y="1376"/>
                    <a:pt x="652" y="1416"/>
                    <a:pt x="723" y="1441"/>
                  </a:cubicBezTo>
                  <a:cubicBezTo>
                    <a:pt x="752" y="1451"/>
                    <a:pt x="778" y="1416"/>
                    <a:pt x="807" y="1438"/>
                  </a:cubicBezTo>
                  <a:cubicBezTo>
                    <a:pt x="840" y="1465"/>
                    <a:pt x="847" y="1524"/>
                    <a:pt x="867" y="1561"/>
                  </a:cubicBezTo>
                  <a:cubicBezTo>
                    <a:pt x="889" y="1553"/>
                    <a:pt x="931" y="1527"/>
                    <a:pt x="944" y="1561"/>
                  </a:cubicBezTo>
                  <a:cubicBezTo>
                    <a:pt x="951" y="1579"/>
                    <a:pt x="927" y="1618"/>
                    <a:pt x="951" y="1624"/>
                  </a:cubicBezTo>
                  <a:cubicBezTo>
                    <a:pt x="995" y="1634"/>
                    <a:pt x="990" y="1565"/>
                    <a:pt x="1031" y="1558"/>
                  </a:cubicBezTo>
                  <a:cubicBezTo>
                    <a:pt x="1070" y="1551"/>
                    <a:pt x="1082" y="1601"/>
                    <a:pt x="1123" y="1601"/>
                  </a:cubicBezTo>
                  <a:cubicBezTo>
                    <a:pt x="1119" y="1589"/>
                    <a:pt x="1110" y="1574"/>
                    <a:pt x="1114" y="1562"/>
                  </a:cubicBezTo>
                  <a:cubicBezTo>
                    <a:pt x="1121" y="1537"/>
                    <a:pt x="1169" y="1544"/>
                    <a:pt x="1187" y="1550"/>
                  </a:cubicBezTo>
                  <a:cubicBezTo>
                    <a:pt x="1217" y="1561"/>
                    <a:pt x="1299" y="1634"/>
                    <a:pt x="1303" y="1669"/>
                  </a:cubicBezTo>
                  <a:cubicBezTo>
                    <a:pt x="1304" y="1681"/>
                    <a:pt x="1293" y="1691"/>
                    <a:pt x="1289" y="1701"/>
                  </a:cubicBezTo>
                  <a:cubicBezTo>
                    <a:pt x="1279" y="1727"/>
                    <a:pt x="1264" y="1755"/>
                    <a:pt x="1239" y="1770"/>
                  </a:cubicBezTo>
                  <a:cubicBezTo>
                    <a:pt x="1226" y="1778"/>
                    <a:pt x="1212" y="1775"/>
                    <a:pt x="1199" y="1780"/>
                  </a:cubicBezTo>
                  <a:cubicBezTo>
                    <a:pt x="1151" y="1799"/>
                    <a:pt x="1099" y="1844"/>
                    <a:pt x="1117" y="1901"/>
                  </a:cubicBezTo>
                  <a:cubicBezTo>
                    <a:pt x="1133" y="1952"/>
                    <a:pt x="1193" y="1939"/>
                    <a:pt x="1219" y="1981"/>
                  </a:cubicBezTo>
                  <a:cubicBezTo>
                    <a:pt x="1230" y="1998"/>
                    <a:pt x="1226" y="2018"/>
                    <a:pt x="1234" y="2036"/>
                  </a:cubicBezTo>
                  <a:cubicBezTo>
                    <a:pt x="1241" y="2051"/>
                    <a:pt x="1258" y="2054"/>
                    <a:pt x="1268" y="2066"/>
                  </a:cubicBezTo>
                  <a:cubicBezTo>
                    <a:pt x="1280" y="2080"/>
                    <a:pt x="1282" y="2099"/>
                    <a:pt x="1293" y="2112"/>
                  </a:cubicBezTo>
                  <a:cubicBezTo>
                    <a:pt x="1315" y="2139"/>
                    <a:pt x="1355" y="2158"/>
                    <a:pt x="1371" y="2189"/>
                  </a:cubicBezTo>
                  <a:cubicBezTo>
                    <a:pt x="1382" y="2211"/>
                    <a:pt x="1370" y="2238"/>
                    <a:pt x="1376" y="2261"/>
                  </a:cubicBezTo>
                  <a:cubicBezTo>
                    <a:pt x="1384" y="2294"/>
                    <a:pt x="1455" y="2360"/>
                    <a:pt x="1491" y="2360"/>
                  </a:cubicBezTo>
                  <a:cubicBezTo>
                    <a:pt x="1549" y="2360"/>
                    <a:pt x="1576" y="2266"/>
                    <a:pt x="1613" y="2234"/>
                  </a:cubicBezTo>
                  <a:cubicBezTo>
                    <a:pt x="1653" y="2200"/>
                    <a:pt x="1715" y="2229"/>
                    <a:pt x="1727" y="2169"/>
                  </a:cubicBezTo>
                  <a:cubicBezTo>
                    <a:pt x="1742" y="2177"/>
                    <a:pt x="1752" y="2216"/>
                    <a:pt x="1767" y="2216"/>
                  </a:cubicBezTo>
                  <a:cubicBezTo>
                    <a:pt x="1785" y="2216"/>
                    <a:pt x="1780" y="2142"/>
                    <a:pt x="1778" y="2129"/>
                  </a:cubicBezTo>
                  <a:cubicBezTo>
                    <a:pt x="1771" y="2093"/>
                    <a:pt x="1733" y="2088"/>
                    <a:pt x="1713" y="2064"/>
                  </a:cubicBezTo>
                  <a:cubicBezTo>
                    <a:pt x="1702" y="2049"/>
                    <a:pt x="1709" y="2029"/>
                    <a:pt x="1703" y="2013"/>
                  </a:cubicBezTo>
                  <a:cubicBezTo>
                    <a:pt x="1695" y="1990"/>
                    <a:pt x="1672" y="1974"/>
                    <a:pt x="1669" y="1949"/>
                  </a:cubicBezTo>
                  <a:cubicBezTo>
                    <a:pt x="1663" y="1908"/>
                    <a:pt x="1704" y="1888"/>
                    <a:pt x="1723" y="1859"/>
                  </a:cubicBezTo>
                  <a:cubicBezTo>
                    <a:pt x="1730" y="1848"/>
                    <a:pt x="1730" y="1832"/>
                    <a:pt x="1740" y="1824"/>
                  </a:cubicBezTo>
                  <a:cubicBezTo>
                    <a:pt x="1750" y="1817"/>
                    <a:pt x="1756" y="1823"/>
                    <a:pt x="1763" y="1829"/>
                  </a:cubicBezTo>
                  <a:cubicBezTo>
                    <a:pt x="1795" y="1837"/>
                    <a:pt x="1795" y="1837"/>
                    <a:pt x="1795" y="1837"/>
                  </a:cubicBezTo>
                  <a:cubicBezTo>
                    <a:pt x="1815" y="1829"/>
                    <a:pt x="1815" y="1829"/>
                    <a:pt x="1815" y="1829"/>
                  </a:cubicBezTo>
                  <a:cubicBezTo>
                    <a:pt x="1811" y="1804"/>
                    <a:pt x="1820" y="1801"/>
                    <a:pt x="1827" y="1780"/>
                  </a:cubicBezTo>
                  <a:cubicBezTo>
                    <a:pt x="1830" y="1769"/>
                    <a:pt x="1824" y="1757"/>
                    <a:pt x="1827" y="1745"/>
                  </a:cubicBezTo>
                  <a:cubicBezTo>
                    <a:pt x="1831" y="1726"/>
                    <a:pt x="1846" y="1710"/>
                    <a:pt x="1854" y="1693"/>
                  </a:cubicBezTo>
                  <a:cubicBezTo>
                    <a:pt x="1861" y="1681"/>
                    <a:pt x="1861" y="1658"/>
                    <a:pt x="1875" y="1652"/>
                  </a:cubicBezTo>
                  <a:cubicBezTo>
                    <a:pt x="1903" y="1642"/>
                    <a:pt x="1939" y="1687"/>
                    <a:pt x="1968" y="1661"/>
                  </a:cubicBezTo>
                  <a:cubicBezTo>
                    <a:pt x="1989" y="1643"/>
                    <a:pt x="1960" y="1604"/>
                    <a:pt x="1991" y="1585"/>
                  </a:cubicBezTo>
                  <a:cubicBezTo>
                    <a:pt x="1991" y="1577"/>
                    <a:pt x="1991" y="1577"/>
                    <a:pt x="1991" y="1577"/>
                  </a:cubicBezTo>
                  <a:cubicBezTo>
                    <a:pt x="1976" y="1566"/>
                    <a:pt x="1971" y="1556"/>
                    <a:pt x="1971" y="1537"/>
                  </a:cubicBezTo>
                  <a:cubicBezTo>
                    <a:pt x="2029" y="1531"/>
                    <a:pt x="1983" y="1480"/>
                    <a:pt x="2003" y="1449"/>
                  </a:cubicBezTo>
                  <a:cubicBezTo>
                    <a:pt x="2021" y="1422"/>
                    <a:pt x="2048" y="1454"/>
                    <a:pt x="2068" y="1437"/>
                  </a:cubicBezTo>
                  <a:cubicBezTo>
                    <a:pt x="2080" y="1425"/>
                    <a:pt x="2053" y="1390"/>
                    <a:pt x="2055" y="1373"/>
                  </a:cubicBezTo>
                  <a:cubicBezTo>
                    <a:pt x="2060" y="1342"/>
                    <a:pt x="2154" y="1317"/>
                    <a:pt x="2083" y="1285"/>
                  </a:cubicBezTo>
                  <a:cubicBezTo>
                    <a:pt x="2099" y="1245"/>
                    <a:pt x="2099" y="1245"/>
                    <a:pt x="2099" y="1245"/>
                  </a:cubicBezTo>
                  <a:cubicBezTo>
                    <a:pt x="2151" y="1261"/>
                    <a:pt x="2151" y="1261"/>
                    <a:pt x="2151" y="1261"/>
                  </a:cubicBezTo>
                  <a:cubicBezTo>
                    <a:pt x="2151" y="1206"/>
                    <a:pt x="2157" y="1181"/>
                    <a:pt x="2219" y="1189"/>
                  </a:cubicBezTo>
                  <a:cubicBezTo>
                    <a:pt x="2211" y="1169"/>
                    <a:pt x="2211" y="1169"/>
                    <a:pt x="2211" y="1169"/>
                  </a:cubicBezTo>
                  <a:cubicBezTo>
                    <a:pt x="2243" y="1165"/>
                    <a:pt x="2243" y="1165"/>
                    <a:pt x="2243" y="1165"/>
                  </a:cubicBezTo>
                  <a:cubicBezTo>
                    <a:pt x="2238" y="1138"/>
                    <a:pt x="2229" y="1094"/>
                    <a:pt x="2246" y="1068"/>
                  </a:cubicBezTo>
                  <a:cubicBezTo>
                    <a:pt x="2256" y="1054"/>
                    <a:pt x="2282" y="1060"/>
                    <a:pt x="2286" y="1041"/>
                  </a:cubicBezTo>
                  <a:cubicBezTo>
                    <a:pt x="2290" y="1025"/>
                    <a:pt x="2294" y="997"/>
                    <a:pt x="2289" y="981"/>
                  </a:cubicBezTo>
                  <a:cubicBezTo>
                    <a:pt x="2287" y="971"/>
                    <a:pt x="2273" y="961"/>
                    <a:pt x="2276" y="949"/>
                  </a:cubicBezTo>
                  <a:cubicBezTo>
                    <a:pt x="2283" y="926"/>
                    <a:pt x="2315" y="931"/>
                    <a:pt x="2323" y="905"/>
                  </a:cubicBezTo>
                  <a:cubicBezTo>
                    <a:pt x="2403" y="933"/>
                    <a:pt x="2403" y="933"/>
                    <a:pt x="2403" y="933"/>
                  </a:cubicBezTo>
                  <a:cubicBezTo>
                    <a:pt x="2403" y="921"/>
                    <a:pt x="2403" y="921"/>
                    <a:pt x="2403" y="921"/>
                  </a:cubicBezTo>
                  <a:cubicBezTo>
                    <a:pt x="2491" y="901"/>
                    <a:pt x="2491" y="901"/>
                    <a:pt x="2491" y="901"/>
                  </a:cubicBezTo>
                  <a:cubicBezTo>
                    <a:pt x="2475" y="869"/>
                    <a:pt x="2449" y="844"/>
                    <a:pt x="2444" y="805"/>
                  </a:cubicBezTo>
                  <a:cubicBezTo>
                    <a:pt x="2440" y="781"/>
                    <a:pt x="2460" y="762"/>
                    <a:pt x="2452" y="738"/>
                  </a:cubicBezTo>
                  <a:cubicBezTo>
                    <a:pt x="2442" y="708"/>
                    <a:pt x="2396" y="657"/>
                    <a:pt x="2447" y="641"/>
                  </a:cubicBezTo>
                  <a:cubicBezTo>
                    <a:pt x="2447" y="617"/>
                    <a:pt x="2447" y="617"/>
                    <a:pt x="2447" y="617"/>
                  </a:cubicBezTo>
                  <a:cubicBezTo>
                    <a:pt x="2431" y="625"/>
                    <a:pt x="2431" y="625"/>
                    <a:pt x="2431" y="625"/>
                  </a:cubicBezTo>
                  <a:cubicBezTo>
                    <a:pt x="2415" y="609"/>
                    <a:pt x="2415" y="609"/>
                    <a:pt x="2415" y="609"/>
                  </a:cubicBezTo>
                  <a:cubicBezTo>
                    <a:pt x="2411" y="633"/>
                    <a:pt x="2411" y="633"/>
                    <a:pt x="2411" y="633"/>
                  </a:cubicBezTo>
                  <a:cubicBezTo>
                    <a:pt x="2339" y="612"/>
                    <a:pt x="2339" y="612"/>
                    <a:pt x="2339" y="612"/>
                  </a:cubicBezTo>
                  <a:cubicBezTo>
                    <a:pt x="2292" y="621"/>
                    <a:pt x="2292" y="621"/>
                    <a:pt x="2292" y="621"/>
                  </a:cubicBezTo>
                  <a:cubicBezTo>
                    <a:pt x="2276" y="581"/>
                    <a:pt x="2276" y="581"/>
                    <a:pt x="2276" y="581"/>
                  </a:cubicBezTo>
                  <a:cubicBezTo>
                    <a:pt x="2251" y="489"/>
                    <a:pt x="2251" y="489"/>
                    <a:pt x="2251" y="489"/>
                  </a:cubicBezTo>
                  <a:cubicBezTo>
                    <a:pt x="2262" y="486"/>
                    <a:pt x="2276" y="487"/>
                    <a:pt x="2286" y="481"/>
                  </a:cubicBezTo>
                  <a:cubicBezTo>
                    <a:pt x="2337" y="451"/>
                    <a:pt x="2282" y="391"/>
                    <a:pt x="2256" y="367"/>
                  </a:cubicBezTo>
                  <a:cubicBezTo>
                    <a:pt x="2246" y="358"/>
                    <a:pt x="2228" y="363"/>
                    <a:pt x="2215" y="358"/>
                  </a:cubicBezTo>
                  <a:cubicBezTo>
                    <a:pt x="2166" y="336"/>
                    <a:pt x="2073" y="288"/>
                    <a:pt x="2020" y="329"/>
                  </a:cubicBezTo>
                  <a:cubicBezTo>
                    <a:pt x="2005" y="341"/>
                    <a:pt x="2018" y="388"/>
                    <a:pt x="2011" y="409"/>
                  </a:cubicBezTo>
                  <a:cubicBezTo>
                    <a:pt x="1989" y="393"/>
                    <a:pt x="1982" y="408"/>
                    <a:pt x="1959" y="407"/>
                  </a:cubicBezTo>
                  <a:cubicBezTo>
                    <a:pt x="1930" y="405"/>
                    <a:pt x="1909" y="381"/>
                    <a:pt x="1899" y="425"/>
                  </a:cubicBezTo>
                  <a:cubicBezTo>
                    <a:pt x="1851" y="413"/>
                    <a:pt x="1851" y="413"/>
                    <a:pt x="1851" y="413"/>
                  </a:cubicBezTo>
                  <a:cubicBezTo>
                    <a:pt x="1847" y="442"/>
                    <a:pt x="1806" y="433"/>
                    <a:pt x="1789" y="419"/>
                  </a:cubicBezTo>
                  <a:cubicBezTo>
                    <a:pt x="1777" y="409"/>
                    <a:pt x="1772" y="393"/>
                    <a:pt x="1758" y="385"/>
                  </a:cubicBezTo>
                  <a:cubicBezTo>
                    <a:pt x="1744" y="377"/>
                    <a:pt x="1726" y="385"/>
                    <a:pt x="1712" y="377"/>
                  </a:cubicBezTo>
                  <a:cubicBezTo>
                    <a:pt x="1685" y="361"/>
                    <a:pt x="1659" y="307"/>
                    <a:pt x="1655" y="277"/>
                  </a:cubicBezTo>
                  <a:cubicBezTo>
                    <a:pt x="1575" y="265"/>
                    <a:pt x="1575" y="265"/>
                    <a:pt x="1575" y="265"/>
                  </a:cubicBezTo>
                  <a:cubicBezTo>
                    <a:pt x="1575" y="253"/>
                    <a:pt x="1575" y="253"/>
                    <a:pt x="1575" y="253"/>
                  </a:cubicBezTo>
                  <a:cubicBezTo>
                    <a:pt x="1543" y="245"/>
                    <a:pt x="1543" y="245"/>
                    <a:pt x="1543" y="245"/>
                  </a:cubicBezTo>
                  <a:cubicBezTo>
                    <a:pt x="1568" y="181"/>
                    <a:pt x="1568" y="181"/>
                    <a:pt x="1568" y="181"/>
                  </a:cubicBezTo>
                  <a:cubicBezTo>
                    <a:pt x="1555" y="125"/>
                    <a:pt x="1555" y="125"/>
                    <a:pt x="1555" y="125"/>
                  </a:cubicBezTo>
                  <a:cubicBezTo>
                    <a:pt x="1526" y="121"/>
                    <a:pt x="1508" y="100"/>
                    <a:pt x="1483" y="87"/>
                  </a:cubicBezTo>
                  <a:cubicBezTo>
                    <a:pt x="1470" y="81"/>
                    <a:pt x="1455" y="81"/>
                    <a:pt x="1444" y="71"/>
                  </a:cubicBezTo>
                  <a:cubicBezTo>
                    <a:pt x="1429" y="58"/>
                    <a:pt x="1417" y="28"/>
                    <a:pt x="1395" y="26"/>
                  </a:cubicBezTo>
                  <a:cubicBezTo>
                    <a:pt x="1378" y="25"/>
                    <a:pt x="1359" y="47"/>
                    <a:pt x="1354" y="61"/>
                  </a:cubicBezTo>
                  <a:cubicBezTo>
                    <a:pt x="1348" y="76"/>
                    <a:pt x="1352" y="91"/>
                    <a:pt x="1342" y="105"/>
                  </a:cubicBezTo>
                  <a:cubicBezTo>
                    <a:pt x="1311" y="149"/>
                    <a:pt x="1261" y="171"/>
                    <a:pt x="1255" y="229"/>
                  </a:cubicBezTo>
                  <a:cubicBezTo>
                    <a:pt x="1183" y="189"/>
                    <a:pt x="1183" y="189"/>
                    <a:pt x="1183" y="189"/>
                  </a:cubicBezTo>
                  <a:cubicBezTo>
                    <a:pt x="1207" y="133"/>
                    <a:pt x="1207" y="133"/>
                    <a:pt x="1207" y="133"/>
                  </a:cubicBezTo>
                  <a:cubicBezTo>
                    <a:pt x="1163" y="137"/>
                    <a:pt x="1163" y="137"/>
                    <a:pt x="1163" y="137"/>
                  </a:cubicBezTo>
                  <a:cubicBezTo>
                    <a:pt x="1183" y="65"/>
                    <a:pt x="1183" y="65"/>
                    <a:pt x="1183" y="65"/>
                  </a:cubicBezTo>
                  <a:cubicBezTo>
                    <a:pt x="1133" y="70"/>
                    <a:pt x="1110" y="40"/>
                    <a:pt x="1067" y="29"/>
                  </a:cubicBezTo>
                  <a:cubicBezTo>
                    <a:pt x="1071" y="5"/>
                    <a:pt x="1071" y="5"/>
                    <a:pt x="1071" y="5"/>
                  </a:cubicBezTo>
                  <a:cubicBezTo>
                    <a:pt x="1062" y="5"/>
                    <a:pt x="1019" y="0"/>
                    <a:pt x="1025" y="17"/>
                  </a:cubicBezTo>
                  <a:cubicBezTo>
                    <a:pt x="1029" y="31"/>
                    <a:pt x="1042" y="33"/>
                    <a:pt x="1043" y="49"/>
                  </a:cubicBez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tx1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787648" y="2377852"/>
              <a:ext cx="460375" cy="515938"/>
            </a:xfrm>
            <a:custGeom>
              <a:avLst/>
              <a:gdLst>
                <a:gd name="T0" fmla="*/ 621 w 1526"/>
                <a:gd name="T1" fmla="*/ 71 h 1717"/>
                <a:gd name="T2" fmla="*/ 591 w 1526"/>
                <a:gd name="T3" fmla="*/ 123 h 1717"/>
                <a:gd name="T4" fmla="*/ 548 w 1526"/>
                <a:gd name="T5" fmla="*/ 209 h 1717"/>
                <a:gd name="T6" fmla="*/ 513 w 1526"/>
                <a:gd name="T7" fmla="*/ 311 h 1717"/>
                <a:gd name="T8" fmla="*/ 453 w 1526"/>
                <a:gd name="T9" fmla="*/ 407 h 1717"/>
                <a:gd name="T10" fmla="*/ 385 w 1526"/>
                <a:gd name="T11" fmla="*/ 419 h 1717"/>
                <a:gd name="T12" fmla="*/ 401 w 1526"/>
                <a:gd name="T13" fmla="*/ 487 h 1717"/>
                <a:gd name="T14" fmla="*/ 305 w 1526"/>
                <a:gd name="T15" fmla="*/ 590 h 1717"/>
                <a:gd name="T16" fmla="*/ 297 w 1526"/>
                <a:gd name="T17" fmla="*/ 719 h 1717"/>
                <a:gd name="T18" fmla="*/ 169 w 1526"/>
                <a:gd name="T19" fmla="*/ 801 h 1717"/>
                <a:gd name="T20" fmla="*/ 93 w 1526"/>
                <a:gd name="T21" fmla="*/ 983 h 1717"/>
                <a:gd name="T22" fmla="*/ 216 w 1526"/>
                <a:gd name="T23" fmla="*/ 1133 h 1717"/>
                <a:gd name="T24" fmla="*/ 344 w 1526"/>
                <a:gd name="T25" fmla="*/ 1224 h 1717"/>
                <a:gd name="T26" fmla="*/ 411 w 1526"/>
                <a:gd name="T27" fmla="*/ 1257 h 1717"/>
                <a:gd name="T28" fmla="*/ 453 w 1526"/>
                <a:gd name="T29" fmla="*/ 1295 h 1717"/>
                <a:gd name="T30" fmla="*/ 593 w 1526"/>
                <a:gd name="T31" fmla="*/ 1295 h 1717"/>
                <a:gd name="T32" fmla="*/ 697 w 1526"/>
                <a:gd name="T33" fmla="*/ 1264 h 1717"/>
                <a:gd name="T34" fmla="*/ 682 w 1526"/>
                <a:gd name="T35" fmla="*/ 1387 h 1717"/>
                <a:gd name="T36" fmla="*/ 560 w 1526"/>
                <a:gd name="T37" fmla="*/ 1441 h 1717"/>
                <a:gd name="T38" fmla="*/ 609 w 1526"/>
                <a:gd name="T39" fmla="*/ 1523 h 1717"/>
                <a:gd name="T40" fmla="*/ 675 w 1526"/>
                <a:gd name="T41" fmla="*/ 1536 h 1717"/>
                <a:gd name="T42" fmla="*/ 734 w 1526"/>
                <a:gd name="T43" fmla="*/ 1636 h 1717"/>
                <a:gd name="T44" fmla="*/ 873 w 1526"/>
                <a:gd name="T45" fmla="*/ 1650 h 1717"/>
                <a:gd name="T46" fmla="*/ 914 w 1526"/>
                <a:gd name="T47" fmla="*/ 1599 h 1717"/>
                <a:gd name="T48" fmla="*/ 961 w 1526"/>
                <a:gd name="T49" fmla="*/ 1507 h 1717"/>
                <a:gd name="T50" fmla="*/ 941 w 1526"/>
                <a:gd name="T51" fmla="*/ 1467 h 1717"/>
                <a:gd name="T52" fmla="*/ 1033 w 1526"/>
                <a:gd name="T53" fmla="*/ 1447 h 1717"/>
                <a:gd name="T54" fmla="*/ 1106 w 1526"/>
                <a:gd name="T55" fmla="*/ 1432 h 1717"/>
                <a:gd name="T56" fmla="*/ 1201 w 1526"/>
                <a:gd name="T57" fmla="*/ 1335 h 1717"/>
                <a:gd name="T58" fmla="*/ 1257 w 1526"/>
                <a:gd name="T59" fmla="*/ 1351 h 1717"/>
                <a:gd name="T60" fmla="*/ 1229 w 1526"/>
                <a:gd name="T61" fmla="*/ 1263 h 1717"/>
                <a:gd name="T62" fmla="*/ 1225 w 1526"/>
                <a:gd name="T63" fmla="*/ 1183 h 1717"/>
                <a:gd name="T64" fmla="*/ 1233 w 1526"/>
                <a:gd name="T65" fmla="*/ 999 h 1717"/>
                <a:gd name="T66" fmla="*/ 1313 w 1526"/>
                <a:gd name="T67" fmla="*/ 1023 h 1717"/>
                <a:gd name="T68" fmla="*/ 1373 w 1526"/>
                <a:gd name="T69" fmla="*/ 910 h 1717"/>
                <a:gd name="T70" fmla="*/ 1404 w 1526"/>
                <a:gd name="T71" fmla="*/ 814 h 1717"/>
                <a:gd name="T72" fmla="*/ 1317 w 1526"/>
                <a:gd name="T73" fmla="*/ 699 h 1717"/>
                <a:gd name="T74" fmla="*/ 1353 w 1526"/>
                <a:gd name="T75" fmla="*/ 587 h 1717"/>
                <a:gd name="T76" fmla="*/ 1418 w 1526"/>
                <a:gd name="T77" fmla="*/ 482 h 1717"/>
                <a:gd name="T78" fmla="*/ 1434 w 1526"/>
                <a:gd name="T79" fmla="*/ 363 h 1717"/>
                <a:gd name="T80" fmla="*/ 1409 w 1526"/>
                <a:gd name="T81" fmla="*/ 191 h 1717"/>
                <a:gd name="T82" fmla="*/ 1349 w 1526"/>
                <a:gd name="T83" fmla="*/ 187 h 1717"/>
                <a:gd name="T84" fmla="*/ 1233 w 1526"/>
                <a:gd name="T85" fmla="*/ 125 h 1717"/>
                <a:gd name="T86" fmla="*/ 1117 w 1526"/>
                <a:gd name="T87" fmla="*/ 92 h 1717"/>
                <a:gd name="T88" fmla="*/ 937 w 1526"/>
                <a:gd name="T89" fmla="*/ 145 h 1717"/>
                <a:gd name="T90" fmla="*/ 817 w 1526"/>
                <a:gd name="T91" fmla="*/ 115 h 1717"/>
                <a:gd name="T92" fmla="*/ 681 w 1526"/>
                <a:gd name="T93" fmla="*/ 79 h 1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26" h="1717">
                  <a:moveTo>
                    <a:pt x="625" y="51"/>
                  </a:moveTo>
                  <a:cubicBezTo>
                    <a:pt x="621" y="71"/>
                    <a:pt x="621" y="71"/>
                    <a:pt x="621" y="71"/>
                  </a:cubicBezTo>
                  <a:cubicBezTo>
                    <a:pt x="607" y="72"/>
                    <a:pt x="580" y="75"/>
                    <a:pt x="576" y="91"/>
                  </a:cubicBezTo>
                  <a:cubicBezTo>
                    <a:pt x="572" y="103"/>
                    <a:pt x="589" y="112"/>
                    <a:pt x="591" y="123"/>
                  </a:cubicBezTo>
                  <a:cubicBezTo>
                    <a:pt x="595" y="138"/>
                    <a:pt x="591" y="171"/>
                    <a:pt x="586" y="185"/>
                  </a:cubicBezTo>
                  <a:cubicBezTo>
                    <a:pt x="580" y="203"/>
                    <a:pt x="558" y="198"/>
                    <a:pt x="548" y="209"/>
                  </a:cubicBezTo>
                  <a:cubicBezTo>
                    <a:pt x="526" y="235"/>
                    <a:pt x="539" y="283"/>
                    <a:pt x="545" y="311"/>
                  </a:cubicBezTo>
                  <a:cubicBezTo>
                    <a:pt x="513" y="311"/>
                    <a:pt x="513" y="311"/>
                    <a:pt x="513" y="311"/>
                  </a:cubicBezTo>
                  <a:cubicBezTo>
                    <a:pt x="521" y="331"/>
                    <a:pt x="521" y="331"/>
                    <a:pt x="521" y="331"/>
                  </a:cubicBezTo>
                  <a:cubicBezTo>
                    <a:pt x="457" y="338"/>
                    <a:pt x="453" y="340"/>
                    <a:pt x="453" y="407"/>
                  </a:cubicBezTo>
                  <a:cubicBezTo>
                    <a:pt x="401" y="391"/>
                    <a:pt x="401" y="391"/>
                    <a:pt x="401" y="391"/>
                  </a:cubicBezTo>
                  <a:cubicBezTo>
                    <a:pt x="385" y="419"/>
                    <a:pt x="385" y="419"/>
                    <a:pt x="385" y="419"/>
                  </a:cubicBezTo>
                  <a:cubicBezTo>
                    <a:pt x="385" y="423"/>
                    <a:pt x="385" y="423"/>
                    <a:pt x="385" y="423"/>
                  </a:cubicBezTo>
                  <a:cubicBezTo>
                    <a:pt x="412" y="449"/>
                    <a:pt x="405" y="454"/>
                    <a:pt x="401" y="487"/>
                  </a:cubicBezTo>
                  <a:cubicBezTo>
                    <a:pt x="328" y="497"/>
                    <a:pt x="375" y="541"/>
                    <a:pt x="373" y="587"/>
                  </a:cubicBezTo>
                  <a:cubicBezTo>
                    <a:pt x="353" y="587"/>
                    <a:pt x="320" y="573"/>
                    <a:pt x="305" y="590"/>
                  </a:cubicBezTo>
                  <a:cubicBezTo>
                    <a:pt x="278" y="621"/>
                    <a:pt x="333" y="667"/>
                    <a:pt x="273" y="683"/>
                  </a:cubicBezTo>
                  <a:cubicBezTo>
                    <a:pt x="273" y="702"/>
                    <a:pt x="278" y="712"/>
                    <a:pt x="297" y="719"/>
                  </a:cubicBezTo>
                  <a:cubicBezTo>
                    <a:pt x="264" y="807"/>
                    <a:pt x="264" y="807"/>
                    <a:pt x="264" y="807"/>
                  </a:cubicBezTo>
                  <a:cubicBezTo>
                    <a:pt x="169" y="801"/>
                    <a:pt x="169" y="801"/>
                    <a:pt x="169" y="801"/>
                  </a:cubicBezTo>
                  <a:cubicBezTo>
                    <a:pt x="114" y="941"/>
                    <a:pt x="114" y="941"/>
                    <a:pt x="114" y="941"/>
                  </a:cubicBezTo>
                  <a:cubicBezTo>
                    <a:pt x="93" y="983"/>
                    <a:pt x="93" y="983"/>
                    <a:pt x="93" y="983"/>
                  </a:cubicBezTo>
                  <a:cubicBezTo>
                    <a:pt x="66" y="946"/>
                    <a:pt x="0" y="985"/>
                    <a:pt x="23" y="1022"/>
                  </a:cubicBezTo>
                  <a:cubicBezTo>
                    <a:pt x="64" y="1083"/>
                    <a:pt x="155" y="1105"/>
                    <a:pt x="216" y="1133"/>
                  </a:cubicBezTo>
                  <a:cubicBezTo>
                    <a:pt x="240" y="1144"/>
                    <a:pt x="245" y="1180"/>
                    <a:pt x="265" y="1197"/>
                  </a:cubicBezTo>
                  <a:cubicBezTo>
                    <a:pt x="289" y="1217"/>
                    <a:pt x="319" y="1209"/>
                    <a:pt x="344" y="1224"/>
                  </a:cubicBezTo>
                  <a:cubicBezTo>
                    <a:pt x="371" y="1240"/>
                    <a:pt x="342" y="1280"/>
                    <a:pt x="363" y="1295"/>
                  </a:cubicBezTo>
                  <a:cubicBezTo>
                    <a:pt x="379" y="1306"/>
                    <a:pt x="390" y="1256"/>
                    <a:pt x="411" y="1257"/>
                  </a:cubicBezTo>
                  <a:cubicBezTo>
                    <a:pt x="437" y="1259"/>
                    <a:pt x="422" y="1296"/>
                    <a:pt x="427" y="1309"/>
                  </a:cubicBezTo>
                  <a:cubicBezTo>
                    <a:pt x="436" y="1329"/>
                    <a:pt x="451" y="1304"/>
                    <a:pt x="453" y="1295"/>
                  </a:cubicBezTo>
                  <a:cubicBezTo>
                    <a:pt x="487" y="1295"/>
                    <a:pt x="522" y="1292"/>
                    <a:pt x="555" y="1292"/>
                  </a:cubicBezTo>
                  <a:cubicBezTo>
                    <a:pt x="568" y="1292"/>
                    <a:pt x="579" y="1299"/>
                    <a:pt x="593" y="1295"/>
                  </a:cubicBezTo>
                  <a:cubicBezTo>
                    <a:pt x="618" y="1287"/>
                    <a:pt x="652" y="1236"/>
                    <a:pt x="677" y="1244"/>
                  </a:cubicBezTo>
                  <a:cubicBezTo>
                    <a:pt x="685" y="1247"/>
                    <a:pt x="695" y="1255"/>
                    <a:pt x="697" y="1264"/>
                  </a:cubicBezTo>
                  <a:cubicBezTo>
                    <a:pt x="699" y="1275"/>
                    <a:pt x="690" y="1288"/>
                    <a:pt x="689" y="1299"/>
                  </a:cubicBezTo>
                  <a:cubicBezTo>
                    <a:pt x="687" y="1329"/>
                    <a:pt x="702" y="1360"/>
                    <a:pt x="682" y="1387"/>
                  </a:cubicBezTo>
                  <a:cubicBezTo>
                    <a:pt x="666" y="1410"/>
                    <a:pt x="644" y="1425"/>
                    <a:pt x="617" y="1429"/>
                  </a:cubicBezTo>
                  <a:cubicBezTo>
                    <a:pt x="600" y="1432"/>
                    <a:pt x="571" y="1425"/>
                    <a:pt x="560" y="1441"/>
                  </a:cubicBezTo>
                  <a:cubicBezTo>
                    <a:pt x="547" y="1458"/>
                    <a:pt x="573" y="1483"/>
                    <a:pt x="584" y="1495"/>
                  </a:cubicBezTo>
                  <a:cubicBezTo>
                    <a:pt x="592" y="1505"/>
                    <a:pt x="600" y="1514"/>
                    <a:pt x="609" y="1523"/>
                  </a:cubicBezTo>
                  <a:cubicBezTo>
                    <a:pt x="613" y="1523"/>
                    <a:pt x="613" y="1523"/>
                    <a:pt x="613" y="1523"/>
                  </a:cubicBezTo>
                  <a:cubicBezTo>
                    <a:pt x="634" y="1506"/>
                    <a:pt x="658" y="1515"/>
                    <a:pt x="675" y="1536"/>
                  </a:cubicBezTo>
                  <a:cubicBezTo>
                    <a:pt x="686" y="1550"/>
                    <a:pt x="683" y="1574"/>
                    <a:pt x="690" y="1591"/>
                  </a:cubicBezTo>
                  <a:cubicBezTo>
                    <a:pt x="700" y="1615"/>
                    <a:pt x="719" y="1618"/>
                    <a:pt x="734" y="1636"/>
                  </a:cubicBezTo>
                  <a:cubicBezTo>
                    <a:pt x="746" y="1651"/>
                    <a:pt x="748" y="1667"/>
                    <a:pt x="765" y="1679"/>
                  </a:cubicBezTo>
                  <a:cubicBezTo>
                    <a:pt x="821" y="1717"/>
                    <a:pt x="828" y="1668"/>
                    <a:pt x="873" y="1650"/>
                  </a:cubicBezTo>
                  <a:cubicBezTo>
                    <a:pt x="893" y="1642"/>
                    <a:pt x="918" y="1668"/>
                    <a:pt x="935" y="1653"/>
                  </a:cubicBezTo>
                  <a:cubicBezTo>
                    <a:pt x="958" y="1631"/>
                    <a:pt x="910" y="1621"/>
                    <a:pt x="914" y="1599"/>
                  </a:cubicBezTo>
                  <a:cubicBezTo>
                    <a:pt x="917" y="1585"/>
                    <a:pt x="935" y="1582"/>
                    <a:pt x="943" y="1570"/>
                  </a:cubicBezTo>
                  <a:cubicBezTo>
                    <a:pt x="956" y="1550"/>
                    <a:pt x="957" y="1530"/>
                    <a:pt x="961" y="1507"/>
                  </a:cubicBezTo>
                  <a:cubicBezTo>
                    <a:pt x="957" y="1475"/>
                    <a:pt x="957" y="1475"/>
                    <a:pt x="957" y="1475"/>
                  </a:cubicBezTo>
                  <a:cubicBezTo>
                    <a:pt x="941" y="1467"/>
                    <a:pt x="941" y="1467"/>
                    <a:pt x="941" y="1467"/>
                  </a:cubicBezTo>
                  <a:cubicBezTo>
                    <a:pt x="963" y="1446"/>
                    <a:pt x="1004" y="1467"/>
                    <a:pt x="1009" y="1443"/>
                  </a:cubicBezTo>
                  <a:cubicBezTo>
                    <a:pt x="1033" y="1447"/>
                    <a:pt x="1033" y="1447"/>
                    <a:pt x="1033" y="1447"/>
                  </a:cubicBezTo>
                  <a:cubicBezTo>
                    <a:pt x="1037" y="1435"/>
                    <a:pt x="1037" y="1435"/>
                    <a:pt x="1037" y="1435"/>
                  </a:cubicBezTo>
                  <a:cubicBezTo>
                    <a:pt x="1050" y="1438"/>
                    <a:pt x="1095" y="1443"/>
                    <a:pt x="1106" y="1432"/>
                  </a:cubicBezTo>
                  <a:cubicBezTo>
                    <a:pt x="1118" y="1420"/>
                    <a:pt x="1103" y="1403"/>
                    <a:pt x="1121" y="1394"/>
                  </a:cubicBezTo>
                  <a:cubicBezTo>
                    <a:pt x="1149" y="1379"/>
                    <a:pt x="1195" y="1372"/>
                    <a:pt x="1201" y="1335"/>
                  </a:cubicBezTo>
                  <a:cubicBezTo>
                    <a:pt x="1221" y="1351"/>
                    <a:pt x="1221" y="1351"/>
                    <a:pt x="1221" y="1351"/>
                  </a:cubicBezTo>
                  <a:cubicBezTo>
                    <a:pt x="1257" y="1351"/>
                    <a:pt x="1257" y="1351"/>
                    <a:pt x="1257" y="1351"/>
                  </a:cubicBezTo>
                  <a:cubicBezTo>
                    <a:pt x="1265" y="1319"/>
                    <a:pt x="1265" y="1319"/>
                    <a:pt x="1265" y="1319"/>
                  </a:cubicBezTo>
                  <a:cubicBezTo>
                    <a:pt x="1239" y="1308"/>
                    <a:pt x="1240" y="1286"/>
                    <a:pt x="1229" y="1263"/>
                  </a:cubicBezTo>
                  <a:cubicBezTo>
                    <a:pt x="1256" y="1243"/>
                    <a:pt x="1212" y="1211"/>
                    <a:pt x="1213" y="1183"/>
                  </a:cubicBezTo>
                  <a:cubicBezTo>
                    <a:pt x="1225" y="1183"/>
                    <a:pt x="1225" y="1183"/>
                    <a:pt x="1225" y="1183"/>
                  </a:cubicBezTo>
                  <a:cubicBezTo>
                    <a:pt x="1229" y="1148"/>
                    <a:pt x="1221" y="1140"/>
                    <a:pt x="1209" y="1107"/>
                  </a:cubicBezTo>
                  <a:cubicBezTo>
                    <a:pt x="1241" y="1100"/>
                    <a:pt x="1235" y="1027"/>
                    <a:pt x="1233" y="999"/>
                  </a:cubicBezTo>
                  <a:cubicBezTo>
                    <a:pt x="1293" y="1003"/>
                    <a:pt x="1293" y="1003"/>
                    <a:pt x="1293" y="1003"/>
                  </a:cubicBezTo>
                  <a:cubicBezTo>
                    <a:pt x="1296" y="1016"/>
                    <a:pt x="1299" y="1021"/>
                    <a:pt x="1313" y="1023"/>
                  </a:cubicBezTo>
                  <a:cubicBezTo>
                    <a:pt x="1312" y="986"/>
                    <a:pt x="1272" y="961"/>
                    <a:pt x="1280" y="923"/>
                  </a:cubicBezTo>
                  <a:cubicBezTo>
                    <a:pt x="1288" y="885"/>
                    <a:pt x="1349" y="911"/>
                    <a:pt x="1373" y="910"/>
                  </a:cubicBezTo>
                  <a:cubicBezTo>
                    <a:pt x="1391" y="909"/>
                    <a:pt x="1407" y="900"/>
                    <a:pt x="1425" y="899"/>
                  </a:cubicBezTo>
                  <a:cubicBezTo>
                    <a:pt x="1427" y="878"/>
                    <a:pt x="1421" y="828"/>
                    <a:pt x="1404" y="814"/>
                  </a:cubicBezTo>
                  <a:cubicBezTo>
                    <a:pt x="1389" y="802"/>
                    <a:pt x="1364" y="803"/>
                    <a:pt x="1353" y="786"/>
                  </a:cubicBezTo>
                  <a:cubicBezTo>
                    <a:pt x="1336" y="761"/>
                    <a:pt x="1342" y="717"/>
                    <a:pt x="1317" y="699"/>
                  </a:cubicBezTo>
                  <a:cubicBezTo>
                    <a:pt x="1377" y="635"/>
                    <a:pt x="1377" y="635"/>
                    <a:pt x="1377" y="635"/>
                  </a:cubicBezTo>
                  <a:cubicBezTo>
                    <a:pt x="1353" y="587"/>
                    <a:pt x="1353" y="587"/>
                    <a:pt x="1353" y="587"/>
                  </a:cubicBezTo>
                  <a:cubicBezTo>
                    <a:pt x="1364" y="531"/>
                    <a:pt x="1364" y="531"/>
                    <a:pt x="1364" y="531"/>
                  </a:cubicBezTo>
                  <a:cubicBezTo>
                    <a:pt x="1418" y="482"/>
                    <a:pt x="1418" y="482"/>
                    <a:pt x="1418" y="482"/>
                  </a:cubicBezTo>
                  <a:cubicBezTo>
                    <a:pt x="1441" y="403"/>
                    <a:pt x="1441" y="403"/>
                    <a:pt x="1441" y="403"/>
                  </a:cubicBezTo>
                  <a:cubicBezTo>
                    <a:pt x="1434" y="363"/>
                    <a:pt x="1434" y="363"/>
                    <a:pt x="1434" y="363"/>
                  </a:cubicBezTo>
                  <a:cubicBezTo>
                    <a:pt x="1461" y="279"/>
                    <a:pt x="1461" y="279"/>
                    <a:pt x="1461" y="279"/>
                  </a:cubicBezTo>
                  <a:cubicBezTo>
                    <a:pt x="1526" y="268"/>
                    <a:pt x="1443" y="191"/>
                    <a:pt x="1409" y="191"/>
                  </a:cubicBezTo>
                  <a:cubicBezTo>
                    <a:pt x="1408" y="176"/>
                    <a:pt x="1403" y="116"/>
                    <a:pt x="1378" y="126"/>
                  </a:cubicBezTo>
                  <a:cubicBezTo>
                    <a:pt x="1370" y="129"/>
                    <a:pt x="1352" y="177"/>
                    <a:pt x="1349" y="187"/>
                  </a:cubicBezTo>
                  <a:cubicBezTo>
                    <a:pt x="1325" y="151"/>
                    <a:pt x="1325" y="151"/>
                    <a:pt x="1325" y="151"/>
                  </a:cubicBezTo>
                  <a:cubicBezTo>
                    <a:pt x="1233" y="125"/>
                    <a:pt x="1233" y="125"/>
                    <a:pt x="1233" y="125"/>
                  </a:cubicBezTo>
                  <a:cubicBezTo>
                    <a:pt x="1157" y="117"/>
                    <a:pt x="1157" y="117"/>
                    <a:pt x="1157" y="117"/>
                  </a:cubicBezTo>
                  <a:cubicBezTo>
                    <a:pt x="1117" y="92"/>
                    <a:pt x="1117" y="92"/>
                    <a:pt x="1117" y="92"/>
                  </a:cubicBezTo>
                  <a:cubicBezTo>
                    <a:pt x="1001" y="99"/>
                    <a:pt x="1001" y="99"/>
                    <a:pt x="1001" y="99"/>
                  </a:cubicBezTo>
                  <a:cubicBezTo>
                    <a:pt x="998" y="137"/>
                    <a:pt x="967" y="137"/>
                    <a:pt x="937" y="145"/>
                  </a:cubicBezTo>
                  <a:cubicBezTo>
                    <a:pt x="889" y="157"/>
                    <a:pt x="822" y="176"/>
                    <a:pt x="801" y="115"/>
                  </a:cubicBezTo>
                  <a:cubicBezTo>
                    <a:pt x="817" y="115"/>
                    <a:pt x="817" y="115"/>
                    <a:pt x="817" y="115"/>
                  </a:cubicBezTo>
                  <a:cubicBezTo>
                    <a:pt x="820" y="106"/>
                    <a:pt x="823" y="97"/>
                    <a:pt x="825" y="87"/>
                  </a:cubicBezTo>
                  <a:cubicBezTo>
                    <a:pt x="842" y="0"/>
                    <a:pt x="714" y="79"/>
                    <a:pt x="681" y="79"/>
                  </a:cubicBezTo>
                  <a:cubicBezTo>
                    <a:pt x="659" y="78"/>
                    <a:pt x="643" y="59"/>
                    <a:pt x="625" y="5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accent2"/>
              </a:solidFill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1859211" y="2533427"/>
              <a:ext cx="604837" cy="714375"/>
            </a:xfrm>
            <a:custGeom>
              <a:avLst/>
              <a:gdLst>
                <a:gd name="T0" fmla="*/ 573 w 1996"/>
                <a:gd name="T1" fmla="*/ 166 h 2379"/>
                <a:gd name="T2" fmla="*/ 475 w 1996"/>
                <a:gd name="T3" fmla="*/ 274 h 2379"/>
                <a:gd name="T4" fmla="*/ 402 w 1996"/>
                <a:gd name="T5" fmla="*/ 391 h 2379"/>
                <a:gd name="T6" fmla="*/ 250 w 1996"/>
                <a:gd name="T7" fmla="*/ 505 h 2379"/>
                <a:gd name="T8" fmla="*/ 71 w 1996"/>
                <a:gd name="T9" fmla="*/ 638 h 2379"/>
                <a:gd name="T10" fmla="*/ 47 w 1996"/>
                <a:gd name="T11" fmla="*/ 770 h 2379"/>
                <a:gd name="T12" fmla="*/ 23 w 1996"/>
                <a:gd name="T13" fmla="*/ 786 h 2379"/>
                <a:gd name="T14" fmla="*/ 51 w 1996"/>
                <a:gd name="T15" fmla="*/ 926 h 2379"/>
                <a:gd name="T16" fmla="*/ 35 w 1996"/>
                <a:gd name="T17" fmla="*/ 934 h 2379"/>
                <a:gd name="T18" fmla="*/ 55 w 1996"/>
                <a:gd name="T19" fmla="*/ 946 h 2379"/>
                <a:gd name="T20" fmla="*/ 67 w 1996"/>
                <a:gd name="T21" fmla="*/ 978 h 2379"/>
                <a:gd name="T22" fmla="*/ 38 w 1996"/>
                <a:gd name="T23" fmla="*/ 1029 h 2379"/>
                <a:gd name="T24" fmla="*/ 35 w 1996"/>
                <a:gd name="T25" fmla="*/ 1095 h 2379"/>
                <a:gd name="T26" fmla="*/ 144 w 1996"/>
                <a:gd name="T27" fmla="*/ 1218 h 2379"/>
                <a:gd name="T28" fmla="*/ 7 w 1996"/>
                <a:gd name="T29" fmla="*/ 1290 h 2379"/>
                <a:gd name="T30" fmla="*/ 37 w 1996"/>
                <a:gd name="T31" fmla="*/ 1378 h 2379"/>
                <a:gd name="T32" fmla="*/ 124 w 1996"/>
                <a:gd name="T33" fmla="*/ 1406 h 2379"/>
                <a:gd name="T34" fmla="*/ 209 w 1996"/>
                <a:gd name="T35" fmla="*/ 1562 h 2379"/>
                <a:gd name="T36" fmla="*/ 215 w 1996"/>
                <a:gd name="T37" fmla="*/ 1672 h 2379"/>
                <a:gd name="T38" fmla="*/ 271 w 1996"/>
                <a:gd name="T39" fmla="*/ 1774 h 2379"/>
                <a:gd name="T40" fmla="*/ 239 w 1996"/>
                <a:gd name="T41" fmla="*/ 1790 h 2379"/>
                <a:gd name="T42" fmla="*/ 323 w 1996"/>
                <a:gd name="T43" fmla="*/ 1890 h 2379"/>
                <a:gd name="T44" fmla="*/ 583 w 1996"/>
                <a:gd name="T45" fmla="*/ 1962 h 2379"/>
                <a:gd name="T46" fmla="*/ 675 w 1996"/>
                <a:gd name="T47" fmla="*/ 1944 h 2379"/>
                <a:gd name="T48" fmla="*/ 809 w 1996"/>
                <a:gd name="T49" fmla="*/ 2062 h 2379"/>
                <a:gd name="T50" fmla="*/ 939 w 1996"/>
                <a:gd name="T51" fmla="*/ 2181 h 2379"/>
                <a:gd name="T52" fmla="*/ 1004 w 1996"/>
                <a:gd name="T53" fmla="*/ 2215 h 2379"/>
                <a:gd name="T54" fmla="*/ 1151 w 1996"/>
                <a:gd name="T55" fmla="*/ 2270 h 2379"/>
                <a:gd name="T56" fmla="*/ 1351 w 1996"/>
                <a:gd name="T57" fmla="*/ 2335 h 2379"/>
                <a:gd name="T58" fmla="*/ 1526 w 1996"/>
                <a:gd name="T59" fmla="*/ 2377 h 2379"/>
                <a:gd name="T60" fmla="*/ 1431 w 1996"/>
                <a:gd name="T61" fmla="*/ 2190 h 2379"/>
                <a:gd name="T62" fmla="*/ 1399 w 1996"/>
                <a:gd name="T63" fmla="*/ 2174 h 2379"/>
                <a:gd name="T64" fmla="*/ 1407 w 1996"/>
                <a:gd name="T65" fmla="*/ 2042 h 2379"/>
                <a:gd name="T66" fmla="*/ 1351 w 1996"/>
                <a:gd name="T67" fmla="*/ 1750 h 2379"/>
                <a:gd name="T68" fmla="*/ 1371 w 1996"/>
                <a:gd name="T69" fmla="*/ 1626 h 2379"/>
                <a:gd name="T70" fmla="*/ 1480 w 1996"/>
                <a:gd name="T71" fmla="*/ 1466 h 2379"/>
                <a:gd name="T72" fmla="*/ 1759 w 1996"/>
                <a:gd name="T73" fmla="*/ 1038 h 2379"/>
                <a:gd name="T74" fmla="*/ 1811 w 1996"/>
                <a:gd name="T75" fmla="*/ 964 h 2379"/>
                <a:gd name="T76" fmla="*/ 1986 w 1996"/>
                <a:gd name="T77" fmla="*/ 730 h 2379"/>
                <a:gd name="T78" fmla="*/ 1946 w 1996"/>
                <a:gd name="T79" fmla="*/ 657 h 2379"/>
                <a:gd name="T80" fmla="*/ 1883 w 1996"/>
                <a:gd name="T81" fmla="*/ 594 h 2379"/>
                <a:gd name="T82" fmla="*/ 1835 w 1996"/>
                <a:gd name="T83" fmla="*/ 578 h 2379"/>
                <a:gd name="T84" fmla="*/ 1755 w 1996"/>
                <a:gd name="T85" fmla="*/ 586 h 2379"/>
                <a:gd name="T86" fmla="*/ 1691 w 1996"/>
                <a:gd name="T87" fmla="*/ 552 h 2379"/>
                <a:gd name="T88" fmla="*/ 1579 w 1996"/>
                <a:gd name="T89" fmla="*/ 686 h 2379"/>
                <a:gd name="T90" fmla="*/ 1367 w 1996"/>
                <a:gd name="T91" fmla="*/ 674 h 2379"/>
                <a:gd name="T92" fmla="*/ 1219 w 1996"/>
                <a:gd name="T93" fmla="*/ 644 h 2379"/>
                <a:gd name="T94" fmla="*/ 1127 w 1996"/>
                <a:gd name="T95" fmla="*/ 618 h 2379"/>
                <a:gd name="T96" fmla="*/ 1043 w 1996"/>
                <a:gd name="T97" fmla="*/ 522 h 2379"/>
                <a:gd name="T98" fmla="*/ 1081 w 1996"/>
                <a:gd name="T99" fmla="*/ 470 h 2379"/>
                <a:gd name="T100" fmla="*/ 1191 w 1996"/>
                <a:gd name="T101" fmla="*/ 438 h 2379"/>
                <a:gd name="T102" fmla="*/ 1155 w 1996"/>
                <a:gd name="T103" fmla="*/ 430 h 2379"/>
                <a:gd name="T104" fmla="*/ 1139 w 1996"/>
                <a:gd name="T105" fmla="*/ 414 h 2379"/>
                <a:gd name="T106" fmla="*/ 1127 w 1996"/>
                <a:gd name="T107" fmla="*/ 350 h 2379"/>
                <a:gd name="T108" fmla="*/ 1107 w 1996"/>
                <a:gd name="T109" fmla="*/ 318 h 2379"/>
                <a:gd name="T110" fmla="*/ 991 w 1996"/>
                <a:gd name="T111" fmla="*/ 265 h 2379"/>
                <a:gd name="T112" fmla="*/ 904 w 1996"/>
                <a:gd name="T113" fmla="*/ 215 h 2379"/>
                <a:gd name="T114" fmla="*/ 893 w 1996"/>
                <a:gd name="T115" fmla="*/ 90 h 2379"/>
                <a:gd name="T116" fmla="*/ 779 w 1996"/>
                <a:gd name="T117" fmla="*/ 3 h 2379"/>
                <a:gd name="T118" fmla="*/ 595 w 1996"/>
                <a:gd name="T119" fmla="*/ 34 h 2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96" h="2379">
                  <a:moveTo>
                    <a:pt x="595" y="34"/>
                  </a:moveTo>
                  <a:cubicBezTo>
                    <a:pt x="573" y="166"/>
                    <a:pt x="573" y="166"/>
                    <a:pt x="573" y="166"/>
                  </a:cubicBezTo>
                  <a:cubicBezTo>
                    <a:pt x="551" y="230"/>
                    <a:pt x="551" y="230"/>
                    <a:pt x="551" y="230"/>
                  </a:cubicBezTo>
                  <a:cubicBezTo>
                    <a:pt x="514" y="242"/>
                    <a:pt x="465" y="215"/>
                    <a:pt x="475" y="274"/>
                  </a:cubicBezTo>
                  <a:cubicBezTo>
                    <a:pt x="467" y="294"/>
                    <a:pt x="467" y="294"/>
                    <a:pt x="467" y="294"/>
                  </a:cubicBezTo>
                  <a:cubicBezTo>
                    <a:pt x="402" y="391"/>
                    <a:pt x="402" y="391"/>
                    <a:pt x="402" y="391"/>
                  </a:cubicBezTo>
                  <a:cubicBezTo>
                    <a:pt x="288" y="450"/>
                    <a:pt x="288" y="450"/>
                    <a:pt x="288" y="450"/>
                  </a:cubicBezTo>
                  <a:cubicBezTo>
                    <a:pt x="250" y="505"/>
                    <a:pt x="250" y="505"/>
                    <a:pt x="250" y="505"/>
                  </a:cubicBezTo>
                  <a:cubicBezTo>
                    <a:pt x="159" y="561"/>
                    <a:pt x="159" y="561"/>
                    <a:pt x="159" y="561"/>
                  </a:cubicBezTo>
                  <a:cubicBezTo>
                    <a:pt x="71" y="638"/>
                    <a:pt x="71" y="638"/>
                    <a:pt x="71" y="638"/>
                  </a:cubicBezTo>
                  <a:cubicBezTo>
                    <a:pt x="73" y="651"/>
                    <a:pt x="78" y="668"/>
                    <a:pt x="73" y="681"/>
                  </a:cubicBezTo>
                  <a:cubicBezTo>
                    <a:pt x="63" y="707"/>
                    <a:pt x="0" y="748"/>
                    <a:pt x="47" y="770"/>
                  </a:cubicBezTo>
                  <a:cubicBezTo>
                    <a:pt x="47" y="778"/>
                    <a:pt x="47" y="778"/>
                    <a:pt x="47" y="778"/>
                  </a:cubicBezTo>
                  <a:cubicBezTo>
                    <a:pt x="23" y="786"/>
                    <a:pt x="23" y="786"/>
                    <a:pt x="23" y="786"/>
                  </a:cubicBezTo>
                  <a:cubicBezTo>
                    <a:pt x="56" y="835"/>
                    <a:pt x="31" y="862"/>
                    <a:pt x="27" y="914"/>
                  </a:cubicBezTo>
                  <a:cubicBezTo>
                    <a:pt x="51" y="926"/>
                    <a:pt x="51" y="926"/>
                    <a:pt x="51" y="926"/>
                  </a:cubicBezTo>
                  <a:cubicBezTo>
                    <a:pt x="35" y="926"/>
                    <a:pt x="35" y="926"/>
                    <a:pt x="35" y="926"/>
                  </a:cubicBezTo>
                  <a:cubicBezTo>
                    <a:pt x="35" y="934"/>
                    <a:pt x="35" y="934"/>
                    <a:pt x="35" y="934"/>
                  </a:cubicBezTo>
                  <a:cubicBezTo>
                    <a:pt x="63" y="934"/>
                    <a:pt x="63" y="934"/>
                    <a:pt x="63" y="934"/>
                  </a:cubicBezTo>
                  <a:cubicBezTo>
                    <a:pt x="55" y="946"/>
                    <a:pt x="55" y="946"/>
                    <a:pt x="55" y="946"/>
                  </a:cubicBezTo>
                  <a:cubicBezTo>
                    <a:pt x="55" y="950"/>
                    <a:pt x="55" y="950"/>
                    <a:pt x="55" y="950"/>
                  </a:cubicBezTo>
                  <a:cubicBezTo>
                    <a:pt x="67" y="978"/>
                    <a:pt x="67" y="978"/>
                    <a:pt x="67" y="978"/>
                  </a:cubicBezTo>
                  <a:cubicBezTo>
                    <a:pt x="43" y="990"/>
                    <a:pt x="43" y="990"/>
                    <a:pt x="43" y="990"/>
                  </a:cubicBezTo>
                  <a:cubicBezTo>
                    <a:pt x="57" y="1003"/>
                    <a:pt x="36" y="1014"/>
                    <a:pt x="38" y="1029"/>
                  </a:cubicBezTo>
                  <a:cubicBezTo>
                    <a:pt x="41" y="1043"/>
                    <a:pt x="60" y="1046"/>
                    <a:pt x="59" y="1062"/>
                  </a:cubicBezTo>
                  <a:cubicBezTo>
                    <a:pt x="58" y="1077"/>
                    <a:pt x="42" y="1084"/>
                    <a:pt x="35" y="1095"/>
                  </a:cubicBezTo>
                  <a:cubicBezTo>
                    <a:pt x="24" y="1114"/>
                    <a:pt x="29" y="1152"/>
                    <a:pt x="41" y="1169"/>
                  </a:cubicBezTo>
                  <a:cubicBezTo>
                    <a:pt x="62" y="1198"/>
                    <a:pt x="141" y="1178"/>
                    <a:pt x="144" y="1218"/>
                  </a:cubicBezTo>
                  <a:cubicBezTo>
                    <a:pt x="146" y="1248"/>
                    <a:pt x="107" y="1250"/>
                    <a:pt x="87" y="1250"/>
                  </a:cubicBezTo>
                  <a:cubicBezTo>
                    <a:pt x="82" y="1282"/>
                    <a:pt x="35" y="1289"/>
                    <a:pt x="7" y="1290"/>
                  </a:cubicBezTo>
                  <a:cubicBezTo>
                    <a:pt x="29" y="1338"/>
                    <a:pt x="29" y="1338"/>
                    <a:pt x="29" y="1338"/>
                  </a:cubicBezTo>
                  <a:cubicBezTo>
                    <a:pt x="37" y="1378"/>
                    <a:pt x="37" y="1378"/>
                    <a:pt x="37" y="1378"/>
                  </a:cubicBezTo>
                  <a:cubicBezTo>
                    <a:pt x="91" y="1383"/>
                    <a:pt x="91" y="1383"/>
                    <a:pt x="91" y="1383"/>
                  </a:cubicBezTo>
                  <a:cubicBezTo>
                    <a:pt x="124" y="1406"/>
                    <a:pt x="124" y="1406"/>
                    <a:pt x="124" y="1406"/>
                  </a:cubicBezTo>
                  <a:cubicBezTo>
                    <a:pt x="171" y="1418"/>
                    <a:pt x="171" y="1418"/>
                    <a:pt x="171" y="1418"/>
                  </a:cubicBezTo>
                  <a:cubicBezTo>
                    <a:pt x="209" y="1562"/>
                    <a:pt x="209" y="1562"/>
                    <a:pt x="209" y="1562"/>
                  </a:cubicBezTo>
                  <a:cubicBezTo>
                    <a:pt x="181" y="1634"/>
                    <a:pt x="181" y="1634"/>
                    <a:pt x="181" y="1634"/>
                  </a:cubicBezTo>
                  <a:cubicBezTo>
                    <a:pt x="215" y="1672"/>
                    <a:pt x="215" y="1672"/>
                    <a:pt x="215" y="1672"/>
                  </a:cubicBezTo>
                  <a:cubicBezTo>
                    <a:pt x="211" y="1706"/>
                    <a:pt x="211" y="1706"/>
                    <a:pt x="211" y="1706"/>
                  </a:cubicBezTo>
                  <a:cubicBezTo>
                    <a:pt x="271" y="1774"/>
                    <a:pt x="271" y="1774"/>
                    <a:pt x="271" y="1774"/>
                  </a:cubicBezTo>
                  <a:cubicBezTo>
                    <a:pt x="239" y="1786"/>
                    <a:pt x="239" y="1786"/>
                    <a:pt x="239" y="1786"/>
                  </a:cubicBezTo>
                  <a:cubicBezTo>
                    <a:pt x="239" y="1790"/>
                    <a:pt x="239" y="1790"/>
                    <a:pt x="239" y="1790"/>
                  </a:cubicBezTo>
                  <a:cubicBezTo>
                    <a:pt x="255" y="1810"/>
                    <a:pt x="251" y="1845"/>
                    <a:pt x="247" y="1870"/>
                  </a:cubicBezTo>
                  <a:cubicBezTo>
                    <a:pt x="273" y="1881"/>
                    <a:pt x="293" y="1891"/>
                    <a:pt x="323" y="1890"/>
                  </a:cubicBezTo>
                  <a:cubicBezTo>
                    <a:pt x="360" y="1888"/>
                    <a:pt x="394" y="1867"/>
                    <a:pt x="431" y="1863"/>
                  </a:cubicBezTo>
                  <a:cubicBezTo>
                    <a:pt x="493" y="1855"/>
                    <a:pt x="565" y="1902"/>
                    <a:pt x="583" y="1962"/>
                  </a:cubicBezTo>
                  <a:cubicBezTo>
                    <a:pt x="604" y="1956"/>
                    <a:pt x="607" y="1924"/>
                    <a:pt x="631" y="1924"/>
                  </a:cubicBezTo>
                  <a:cubicBezTo>
                    <a:pt x="646" y="1925"/>
                    <a:pt x="661" y="1939"/>
                    <a:pt x="675" y="1944"/>
                  </a:cubicBezTo>
                  <a:cubicBezTo>
                    <a:pt x="729" y="1965"/>
                    <a:pt x="739" y="1984"/>
                    <a:pt x="776" y="2026"/>
                  </a:cubicBezTo>
                  <a:cubicBezTo>
                    <a:pt x="787" y="2038"/>
                    <a:pt x="802" y="2047"/>
                    <a:pt x="809" y="2062"/>
                  </a:cubicBezTo>
                  <a:cubicBezTo>
                    <a:pt x="823" y="2090"/>
                    <a:pt x="808" y="2125"/>
                    <a:pt x="839" y="2143"/>
                  </a:cubicBezTo>
                  <a:cubicBezTo>
                    <a:pt x="866" y="2159"/>
                    <a:pt x="907" y="2179"/>
                    <a:pt x="939" y="2181"/>
                  </a:cubicBezTo>
                  <a:cubicBezTo>
                    <a:pt x="954" y="2182"/>
                    <a:pt x="972" y="2168"/>
                    <a:pt x="986" y="2175"/>
                  </a:cubicBezTo>
                  <a:cubicBezTo>
                    <a:pt x="1004" y="2183"/>
                    <a:pt x="987" y="2206"/>
                    <a:pt x="1004" y="2215"/>
                  </a:cubicBezTo>
                  <a:cubicBezTo>
                    <a:pt x="1040" y="2237"/>
                    <a:pt x="1066" y="2210"/>
                    <a:pt x="1099" y="2219"/>
                  </a:cubicBezTo>
                  <a:cubicBezTo>
                    <a:pt x="1125" y="2226"/>
                    <a:pt x="1126" y="2260"/>
                    <a:pt x="1151" y="2270"/>
                  </a:cubicBezTo>
                  <a:cubicBezTo>
                    <a:pt x="1198" y="2289"/>
                    <a:pt x="1254" y="2272"/>
                    <a:pt x="1299" y="2288"/>
                  </a:cubicBezTo>
                  <a:cubicBezTo>
                    <a:pt x="1322" y="2297"/>
                    <a:pt x="1328" y="2326"/>
                    <a:pt x="1351" y="2335"/>
                  </a:cubicBezTo>
                  <a:cubicBezTo>
                    <a:pt x="1382" y="2348"/>
                    <a:pt x="1420" y="2328"/>
                    <a:pt x="1451" y="2338"/>
                  </a:cubicBezTo>
                  <a:cubicBezTo>
                    <a:pt x="1477" y="2346"/>
                    <a:pt x="1496" y="2379"/>
                    <a:pt x="1526" y="2377"/>
                  </a:cubicBezTo>
                  <a:cubicBezTo>
                    <a:pt x="1556" y="2374"/>
                    <a:pt x="1537" y="2327"/>
                    <a:pt x="1537" y="2310"/>
                  </a:cubicBezTo>
                  <a:cubicBezTo>
                    <a:pt x="1534" y="2264"/>
                    <a:pt x="1482" y="2184"/>
                    <a:pt x="1431" y="2190"/>
                  </a:cubicBezTo>
                  <a:cubicBezTo>
                    <a:pt x="1435" y="2162"/>
                    <a:pt x="1435" y="2162"/>
                    <a:pt x="1435" y="2162"/>
                  </a:cubicBezTo>
                  <a:cubicBezTo>
                    <a:pt x="1399" y="2174"/>
                    <a:pt x="1399" y="2174"/>
                    <a:pt x="1399" y="2174"/>
                  </a:cubicBezTo>
                  <a:cubicBezTo>
                    <a:pt x="1399" y="2152"/>
                    <a:pt x="1422" y="2120"/>
                    <a:pt x="1391" y="2114"/>
                  </a:cubicBezTo>
                  <a:cubicBezTo>
                    <a:pt x="1390" y="2088"/>
                    <a:pt x="1405" y="2068"/>
                    <a:pt x="1407" y="2042"/>
                  </a:cubicBezTo>
                  <a:cubicBezTo>
                    <a:pt x="1410" y="1975"/>
                    <a:pt x="1394" y="1907"/>
                    <a:pt x="1379" y="1842"/>
                  </a:cubicBezTo>
                  <a:cubicBezTo>
                    <a:pt x="1372" y="1812"/>
                    <a:pt x="1365" y="1778"/>
                    <a:pt x="1351" y="1750"/>
                  </a:cubicBezTo>
                  <a:cubicBezTo>
                    <a:pt x="1343" y="1734"/>
                    <a:pt x="1321" y="1715"/>
                    <a:pt x="1323" y="1696"/>
                  </a:cubicBezTo>
                  <a:cubicBezTo>
                    <a:pt x="1326" y="1670"/>
                    <a:pt x="1357" y="1646"/>
                    <a:pt x="1371" y="1626"/>
                  </a:cubicBezTo>
                  <a:cubicBezTo>
                    <a:pt x="1397" y="1588"/>
                    <a:pt x="1411" y="1539"/>
                    <a:pt x="1438" y="1503"/>
                  </a:cubicBezTo>
                  <a:cubicBezTo>
                    <a:pt x="1449" y="1488"/>
                    <a:pt x="1468" y="1481"/>
                    <a:pt x="1480" y="1466"/>
                  </a:cubicBezTo>
                  <a:cubicBezTo>
                    <a:pt x="1521" y="1413"/>
                    <a:pt x="1544" y="1345"/>
                    <a:pt x="1581" y="1290"/>
                  </a:cubicBezTo>
                  <a:cubicBezTo>
                    <a:pt x="1638" y="1206"/>
                    <a:pt x="1703" y="1124"/>
                    <a:pt x="1759" y="1038"/>
                  </a:cubicBezTo>
                  <a:cubicBezTo>
                    <a:pt x="1769" y="1024"/>
                    <a:pt x="1769" y="1005"/>
                    <a:pt x="1778" y="991"/>
                  </a:cubicBezTo>
                  <a:cubicBezTo>
                    <a:pt x="1787" y="979"/>
                    <a:pt x="1802" y="975"/>
                    <a:pt x="1811" y="964"/>
                  </a:cubicBezTo>
                  <a:cubicBezTo>
                    <a:pt x="1851" y="916"/>
                    <a:pt x="1887" y="860"/>
                    <a:pt x="1925" y="810"/>
                  </a:cubicBezTo>
                  <a:cubicBezTo>
                    <a:pt x="1944" y="786"/>
                    <a:pt x="1974" y="759"/>
                    <a:pt x="1986" y="730"/>
                  </a:cubicBezTo>
                  <a:cubicBezTo>
                    <a:pt x="1996" y="704"/>
                    <a:pt x="1971" y="695"/>
                    <a:pt x="1951" y="694"/>
                  </a:cubicBezTo>
                  <a:cubicBezTo>
                    <a:pt x="1946" y="657"/>
                    <a:pt x="1946" y="657"/>
                    <a:pt x="1946" y="657"/>
                  </a:cubicBezTo>
                  <a:cubicBezTo>
                    <a:pt x="1867" y="650"/>
                    <a:pt x="1867" y="650"/>
                    <a:pt x="1867" y="650"/>
                  </a:cubicBezTo>
                  <a:cubicBezTo>
                    <a:pt x="1883" y="594"/>
                    <a:pt x="1883" y="594"/>
                    <a:pt x="1883" y="594"/>
                  </a:cubicBezTo>
                  <a:cubicBezTo>
                    <a:pt x="1863" y="594"/>
                    <a:pt x="1863" y="594"/>
                    <a:pt x="1863" y="594"/>
                  </a:cubicBezTo>
                  <a:cubicBezTo>
                    <a:pt x="1858" y="579"/>
                    <a:pt x="1849" y="579"/>
                    <a:pt x="1835" y="578"/>
                  </a:cubicBezTo>
                  <a:cubicBezTo>
                    <a:pt x="1823" y="534"/>
                    <a:pt x="1823" y="534"/>
                    <a:pt x="1823" y="534"/>
                  </a:cubicBezTo>
                  <a:cubicBezTo>
                    <a:pt x="1755" y="586"/>
                    <a:pt x="1755" y="586"/>
                    <a:pt x="1755" y="586"/>
                  </a:cubicBezTo>
                  <a:cubicBezTo>
                    <a:pt x="1751" y="586"/>
                    <a:pt x="1751" y="586"/>
                    <a:pt x="1751" y="586"/>
                  </a:cubicBezTo>
                  <a:cubicBezTo>
                    <a:pt x="1738" y="573"/>
                    <a:pt x="1710" y="549"/>
                    <a:pt x="1691" y="552"/>
                  </a:cubicBezTo>
                  <a:cubicBezTo>
                    <a:pt x="1675" y="554"/>
                    <a:pt x="1664" y="570"/>
                    <a:pt x="1655" y="582"/>
                  </a:cubicBezTo>
                  <a:cubicBezTo>
                    <a:pt x="1631" y="615"/>
                    <a:pt x="1596" y="649"/>
                    <a:pt x="1579" y="686"/>
                  </a:cubicBezTo>
                  <a:cubicBezTo>
                    <a:pt x="1557" y="679"/>
                    <a:pt x="1541" y="685"/>
                    <a:pt x="1519" y="684"/>
                  </a:cubicBezTo>
                  <a:cubicBezTo>
                    <a:pt x="1468" y="681"/>
                    <a:pt x="1419" y="673"/>
                    <a:pt x="1367" y="674"/>
                  </a:cubicBezTo>
                  <a:cubicBezTo>
                    <a:pt x="1345" y="674"/>
                    <a:pt x="1324" y="684"/>
                    <a:pt x="1303" y="683"/>
                  </a:cubicBezTo>
                  <a:cubicBezTo>
                    <a:pt x="1285" y="682"/>
                    <a:pt x="1219" y="668"/>
                    <a:pt x="1219" y="644"/>
                  </a:cubicBezTo>
                  <a:cubicBezTo>
                    <a:pt x="1220" y="618"/>
                    <a:pt x="1274" y="626"/>
                    <a:pt x="1283" y="598"/>
                  </a:cubicBezTo>
                  <a:cubicBezTo>
                    <a:pt x="1231" y="598"/>
                    <a:pt x="1174" y="597"/>
                    <a:pt x="1127" y="618"/>
                  </a:cubicBezTo>
                  <a:cubicBezTo>
                    <a:pt x="1102" y="585"/>
                    <a:pt x="1074" y="556"/>
                    <a:pt x="1035" y="550"/>
                  </a:cubicBezTo>
                  <a:cubicBezTo>
                    <a:pt x="1043" y="522"/>
                    <a:pt x="1043" y="522"/>
                    <a:pt x="1043" y="522"/>
                  </a:cubicBezTo>
                  <a:cubicBezTo>
                    <a:pt x="1058" y="522"/>
                    <a:pt x="1082" y="522"/>
                    <a:pt x="1084" y="501"/>
                  </a:cubicBezTo>
                  <a:cubicBezTo>
                    <a:pt x="1084" y="492"/>
                    <a:pt x="1070" y="477"/>
                    <a:pt x="1081" y="470"/>
                  </a:cubicBezTo>
                  <a:cubicBezTo>
                    <a:pt x="1090" y="463"/>
                    <a:pt x="1112" y="476"/>
                    <a:pt x="1123" y="477"/>
                  </a:cubicBezTo>
                  <a:cubicBezTo>
                    <a:pt x="1158" y="481"/>
                    <a:pt x="1172" y="466"/>
                    <a:pt x="1191" y="438"/>
                  </a:cubicBezTo>
                  <a:cubicBezTo>
                    <a:pt x="1155" y="438"/>
                    <a:pt x="1155" y="438"/>
                    <a:pt x="1155" y="438"/>
                  </a:cubicBezTo>
                  <a:cubicBezTo>
                    <a:pt x="1155" y="430"/>
                    <a:pt x="1155" y="430"/>
                    <a:pt x="1155" y="430"/>
                  </a:cubicBezTo>
                  <a:cubicBezTo>
                    <a:pt x="1175" y="406"/>
                    <a:pt x="1175" y="406"/>
                    <a:pt x="1175" y="406"/>
                  </a:cubicBezTo>
                  <a:cubicBezTo>
                    <a:pt x="1139" y="414"/>
                    <a:pt x="1139" y="414"/>
                    <a:pt x="1139" y="414"/>
                  </a:cubicBezTo>
                  <a:cubicBezTo>
                    <a:pt x="1138" y="395"/>
                    <a:pt x="1146" y="382"/>
                    <a:pt x="1127" y="370"/>
                  </a:cubicBezTo>
                  <a:cubicBezTo>
                    <a:pt x="1127" y="350"/>
                    <a:pt x="1127" y="350"/>
                    <a:pt x="1127" y="350"/>
                  </a:cubicBezTo>
                  <a:cubicBezTo>
                    <a:pt x="1143" y="338"/>
                    <a:pt x="1139" y="322"/>
                    <a:pt x="1131" y="306"/>
                  </a:cubicBezTo>
                  <a:cubicBezTo>
                    <a:pt x="1107" y="318"/>
                    <a:pt x="1107" y="318"/>
                    <a:pt x="1107" y="318"/>
                  </a:cubicBezTo>
                  <a:cubicBezTo>
                    <a:pt x="1091" y="294"/>
                    <a:pt x="1091" y="294"/>
                    <a:pt x="1091" y="294"/>
                  </a:cubicBezTo>
                  <a:cubicBezTo>
                    <a:pt x="1045" y="305"/>
                    <a:pt x="1034" y="277"/>
                    <a:pt x="991" y="265"/>
                  </a:cubicBezTo>
                  <a:cubicBezTo>
                    <a:pt x="969" y="258"/>
                    <a:pt x="943" y="261"/>
                    <a:pt x="923" y="248"/>
                  </a:cubicBezTo>
                  <a:cubicBezTo>
                    <a:pt x="911" y="241"/>
                    <a:pt x="912" y="226"/>
                    <a:pt x="904" y="215"/>
                  </a:cubicBezTo>
                  <a:cubicBezTo>
                    <a:pt x="888" y="196"/>
                    <a:pt x="864" y="201"/>
                    <a:pt x="843" y="202"/>
                  </a:cubicBezTo>
                  <a:cubicBezTo>
                    <a:pt x="853" y="165"/>
                    <a:pt x="887" y="128"/>
                    <a:pt x="893" y="90"/>
                  </a:cubicBezTo>
                  <a:cubicBezTo>
                    <a:pt x="896" y="72"/>
                    <a:pt x="878" y="67"/>
                    <a:pt x="868" y="56"/>
                  </a:cubicBezTo>
                  <a:cubicBezTo>
                    <a:pt x="842" y="29"/>
                    <a:pt x="823" y="9"/>
                    <a:pt x="779" y="3"/>
                  </a:cubicBezTo>
                  <a:cubicBezTo>
                    <a:pt x="752" y="0"/>
                    <a:pt x="732" y="34"/>
                    <a:pt x="711" y="47"/>
                  </a:cubicBezTo>
                  <a:cubicBezTo>
                    <a:pt x="668" y="72"/>
                    <a:pt x="634" y="57"/>
                    <a:pt x="595" y="3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906711" y="1361852"/>
              <a:ext cx="585787" cy="581025"/>
            </a:xfrm>
            <a:custGeom>
              <a:avLst/>
              <a:gdLst>
                <a:gd name="T0" fmla="*/ 637 w 1935"/>
                <a:gd name="T1" fmla="*/ 64 h 1934"/>
                <a:gd name="T2" fmla="*/ 553 w 1935"/>
                <a:gd name="T3" fmla="*/ 28 h 1934"/>
                <a:gd name="T4" fmla="*/ 397 w 1935"/>
                <a:gd name="T5" fmla="*/ 112 h 1934"/>
                <a:gd name="T6" fmla="*/ 433 w 1935"/>
                <a:gd name="T7" fmla="*/ 212 h 1934"/>
                <a:gd name="T8" fmla="*/ 329 w 1935"/>
                <a:gd name="T9" fmla="*/ 224 h 1934"/>
                <a:gd name="T10" fmla="*/ 281 w 1935"/>
                <a:gd name="T11" fmla="*/ 224 h 1934"/>
                <a:gd name="T12" fmla="*/ 152 w 1935"/>
                <a:gd name="T13" fmla="*/ 244 h 1934"/>
                <a:gd name="T14" fmla="*/ 45 w 1935"/>
                <a:gd name="T15" fmla="*/ 491 h 1934"/>
                <a:gd name="T16" fmla="*/ 132 w 1935"/>
                <a:gd name="T17" fmla="*/ 668 h 1934"/>
                <a:gd name="T18" fmla="*/ 37 w 1935"/>
                <a:gd name="T19" fmla="*/ 824 h 1934"/>
                <a:gd name="T20" fmla="*/ 29 w 1935"/>
                <a:gd name="T21" fmla="*/ 932 h 1934"/>
                <a:gd name="T22" fmla="*/ 69 w 1935"/>
                <a:gd name="T23" fmla="*/ 1067 h 1934"/>
                <a:gd name="T24" fmla="*/ 165 w 1935"/>
                <a:gd name="T25" fmla="*/ 1228 h 1934"/>
                <a:gd name="T26" fmla="*/ 93 w 1935"/>
                <a:gd name="T27" fmla="*/ 1336 h 1934"/>
                <a:gd name="T28" fmla="*/ 133 w 1935"/>
                <a:gd name="T29" fmla="*/ 1428 h 1934"/>
                <a:gd name="T30" fmla="*/ 253 w 1935"/>
                <a:gd name="T31" fmla="*/ 1468 h 1934"/>
                <a:gd name="T32" fmla="*/ 301 w 1935"/>
                <a:gd name="T33" fmla="*/ 1524 h 1934"/>
                <a:gd name="T34" fmla="*/ 361 w 1935"/>
                <a:gd name="T35" fmla="*/ 1492 h 1934"/>
                <a:gd name="T36" fmla="*/ 433 w 1935"/>
                <a:gd name="T37" fmla="*/ 1496 h 1934"/>
                <a:gd name="T38" fmla="*/ 461 w 1935"/>
                <a:gd name="T39" fmla="*/ 1504 h 1934"/>
                <a:gd name="T40" fmla="*/ 565 w 1935"/>
                <a:gd name="T41" fmla="*/ 1584 h 1934"/>
                <a:gd name="T42" fmla="*/ 637 w 1935"/>
                <a:gd name="T43" fmla="*/ 1660 h 1934"/>
                <a:gd name="T44" fmla="*/ 789 w 1935"/>
                <a:gd name="T45" fmla="*/ 1717 h 1934"/>
                <a:gd name="T46" fmla="*/ 973 w 1935"/>
                <a:gd name="T47" fmla="*/ 1711 h 1934"/>
                <a:gd name="T48" fmla="*/ 1117 w 1935"/>
                <a:gd name="T49" fmla="*/ 1831 h 1934"/>
                <a:gd name="T50" fmla="*/ 1213 w 1935"/>
                <a:gd name="T51" fmla="*/ 1906 h 1934"/>
                <a:gd name="T52" fmla="*/ 1313 w 1935"/>
                <a:gd name="T53" fmla="*/ 1868 h 1934"/>
                <a:gd name="T54" fmla="*/ 1353 w 1935"/>
                <a:gd name="T55" fmla="*/ 1896 h 1934"/>
                <a:gd name="T56" fmla="*/ 1533 w 1935"/>
                <a:gd name="T57" fmla="*/ 1896 h 1934"/>
                <a:gd name="T58" fmla="*/ 1590 w 1935"/>
                <a:gd name="T59" fmla="*/ 1789 h 1934"/>
                <a:gd name="T60" fmla="*/ 1633 w 1935"/>
                <a:gd name="T61" fmla="*/ 1660 h 1934"/>
                <a:gd name="T62" fmla="*/ 1689 w 1935"/>
                <a:gd name="T63" fmla="*/ 1584 h 1934"/>
                <a:gd name="T64" fmla="*/ 1685 w 1935"/>
                <a:gd name="T65" fmla="*/ 1428 h 1934"/>
                <a:gd name="T66" fmla="*/ 1753 w 1935"/>
                <a:gd name="T67" fmla="*/ 1356 h 1934"/>
                <a:gd name="T68" fmla="*/ 1701 w 1935"/>
                <a:gd name="T69" fmla="*/ 1136 h 1934"/>
                <a:gd name="T70" fmla="*/ 1877 w 1935"/>
                <a:gd name="T71" fmla="*/ 1104 h 1934"/>
                <a:gd name="T72" fmla="*/ 1841 w 1935"/>
                <a:gd name="T73" fmla="*/ 892 h 1934"/>
                <a:gd name="T74" fmla="*/ 1923 w 1935"/>
                <a:gd name="T75" fmla="*/ 796 h 1934"/>
                <a:gd name="T76" fmla="*/ 1875 w 1935"/>
                <a:gd name="T77" fmla="*/ 623 h 1934"/>
                <a:gd name="T78" fmla="*/ 1705 w 1935"/>
                <a:gd name="T79" fmla="*/ 544 h 1934"/>
                <a:gd name="T80" fmla="*/ 1685 w 1935"/>
                <a:gd name="T81" fmla="*/ 532 h 1934"/>
                <a:gd name="T82" fmla="*/ 1551 w 1935"/>
                <a:gd name="T83" fmla="*/ 464 h 1934"/>
                <a:gd name="T84" fmla="*/ 1529 w 1935"/>
                <a:gd name="T85" fmla="*/ 296 h 1934"/>
                <a:gd name="T86" fmla="*/ 1297 w 1935"/>
                <a:gd name="T87" fmla="*/ 252 h 1934"/>
                <a:gd name="T88" fmla="*/ 1189 w 1935"/>
                <a:gd name="T89" fmla="*/ 112 h 1934"/>
                <a:gd name="T90" fmla="*/ 1009 w 1935"/>
                <a:gd name="T91" fmla="*/ 160 h 1934"/>
                <a:gd name="T92" fmla="*/ 949 w 1935"/>
                <a:gd name="T93" fmla="*/ 128 h 1934"/>
                <a:gd name="T94" fmla="*/ 793 w 1935"/>
                <a:gd name="T95" fmla="*/ 108 h 1934"/>
                <a:gd name="T96" fmla="*/ 757 w 1935"/>
                <a:gd name="T97" fmla="*/ 48 h 1934"/>
                <a:gd name="T98" fmla="*/ 713 w 1935"/>
                <a:gd name="T99" fmla="*/ 24 h 1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35" h="1934">
                  <a:moveTo>
                    <a:pt x="649" y="0"/>
                  </a:moveTo>
                  <a:cubicBezTo>
                    <a:pt x="649" y="19"/>
                    <a:pt x="647" y="31"/>
                    <a:pt x="633" y="44"/>
                  </a:cubicBezTo>
                  <a:cubicBezTo>
                    <a:pt x="637" y="64"/>
                    <a:pt x="637" y="64"/>
                    <a:pt x="637" y="64"/>
                  </a:cubicBezTo>
                  <a:cubicBezTo>
                    <a:pt x="613" y="84"/>
                    <a:pt x="613" y="84"/>
                    <a:pt x="613" y="84"/>
                  </a:cubicBezTo>
                  <a:cubicBezTo>
                    <a:pt x="561" y="56"/>
                    <a:pt x="561" y="56"/>
                    <a:pt x="561" y="56"/>
                  </a:cubicBezTo>
                  <a:cubicBezTo>
                    <a:pt x="553" y="28"/>
                    <a:pt x="553" y="28"/>
                    <a:pt x="553" y="28"/>
                  </a:cubicBezTo>
                  <a:cubicBezTo>
                    <a:pt x="531" y="38"/>
                    <a:pt x="491" y="18"/>
                    <a:pt x="485" y="40"/>
                  </a:cubicBezTo>
                  <a:cubicBezTo>
                    <a:pt x="548" y="58"/>
                    <a:pt x="496" y="113"/>
                    <a:pt x="457" y="122"/>
                  </a:cubicBezTo>
                  <a:cubicBezTo>
                    <a:pt x="434" y="127"/>
                    <a:pt x="420" y="108"/>
                    <a:pt x="397" y="112"/>
                  </a:cubicBezTo>
                  <a:cubicBezTo>
                    <a:pt x="409" y="169"/>
                    <a:pt x="409" y="169"/>
                    <a:pt x="409" y="169"/>
                  </a:cubicBezTo>
                  <a:cubicBezTo>
                    <a:pt x="445" y="196"/>
                    <a:pt x="445" y="196"/>
                    <a:pt x="445" y="196"/>
                  </a:cubicBezTo>
                  <a:cubicBezTo>
                    <a:pt x="433" y="212"/>
                    <a:pt x="433" y="212"/>
                    <a:pt x="433" y="212"/>
                  </a:cubicBezTo>
                  <a:cubicBezTo>
                    <a:pt x="409" y="236"/>
                    <a:pt x="409" y="236"/>
                    <a:pt x="409" y="236"/>
                  </a:cubicBezTo>
                  <a:cubicBezTo>
                    <a:pt x="377" y="212"/>
                    <a:pt x="377" y="212"/>
                    <a:pt x="377" y="212"/>
                  </a:cubicBezTo>
                  <a:cubicBezTo>
                    <a:pt x="363" y="229"/>
                    <a:pt x="349" y="225"/>
                    <a:pt x="329" y="224"/>
                  </a:cubicBezTo>
                  <a:cubicBezTo>
                    <a:pt x="337" y="243"/>
                    <a:pt x="343" y="260"/>
                    <a:pt x="317" y="264"/>
                  </a:cubicBezTo>
                  <a:cubicBezTo>
                    <a:pt x="285" y="224"/>
                    <a:pt x="285" y="224"/>
                    <a:pt x="285" y="224"/>
                  </a:cubicBezTo>
                  <a:cubicBezTo>
                    <a:pt x="281" y="224"/>
                    <a:pt x="281" y="224"/>
                    <a:pt x="281" y="224"/>
                  </a:cubicBezTo>
                  <a:cubicBezTo>
                    <a:pt x="261" y="247"/>
                    <a:pt x="249" y="241"/>
                    <a:pt x="221" y="240"/>
                  </a:cubicBezTo>
                  <a:cubicBezTo>
                    <a:pt x="217" y="196"/>
                    <a:pt x="217" y="196"/>
                    <a:pt x="217" y="196"/>
                  </a:cubicBezTo>
                  <a:cubicBezTo>
                    <a:pt x="190" y="195"/>
                    <a:pt x="162" y="219"/>
                    <a:pt x="152" y="244"/>
                  </a:cubicBezTo>
                  <a:cubicBezTo>
                    <a:pt x="136" y="284"/>
                    <a:pt x="142" y="332"/>
                    <a:pt x="120" y="372"/>
                  </a:cubicBezTo>
                  <a:cubicBezTo>
                    <a:pt x="106" y="398"/>
                    <a:pt x="76" y="413"/>
                    <a:pt x="59" y="436"/>
                  </a:cubicBezTo>
                  <a:cubicBezTo>
                    <a:pt x="46" y="453"/>
                    <a:pt x="55" y="474"/>
                    <a:pt x="45" y="491"/>
                  </a:cubicBezTo>
                  <a:cubicBezTo>
                    <a:pt x="35" y="507"/>
                    <a:pt x="17" y="514"/>
                    <a:pt x="9" y="532"/>
                  </a:cubicBezTo>
                  <a:cubicBezTo>
                    <a:pt x="52" y="539"/>
                    <a:pt x="73" y="589"/>
                    <a:pt x="97" y="620"/>
                  </a:cubicBezTo>
                  <a:cubicBezTo>
                    <a:pt x="106" y="632"/>
                    <a:pt x="130" y="653"/>
                    <a:pt x="132" y="668"/>
                  </a:cubicBezTo>
                  <a:cubicBezTo>
                    <a:pt x="134" y="680"/>
                    <a:pt x="127" y="705"/>
                    <a:pt x="121" y="715"/>
                  </a:cubicBezTo>
                  <a:cubicBezTo>
                    <a:pt x="109" y="734"/>
                    <a:pt x="58" y="741"/>
                    <a:pt x="37" y="744"/>
                  </a:cubicBezTo>
                  <a:cubicBezTo>
                    <a:pt x="37" y="824"/>
                    <a:pt x="37" y="824"/>
                    <a:pt x="37" y="824"/>
                  </a:cubicBezTo>
                  <a:cubicBezTo>
                    <a:pt x="69" y="836"/>
                    <a:pt x="69" y="836"/>
                    <a:pt x="69" y="836"/>
                  </a:cubicBezTo>
                  <a:cubicBezTo>
                    <a:pt x="45" y="856"/>
                    <a:pt x="45" y="856"/>
                    <a:pt x="45" y="856"/>
                  </a:cubicBezTo>
                  <a:cubicBezTo>
                    <a:pt x="45" y="879"/>
                    <a:pt x="62" y="931"/>
                    <a:pt x="29" y="932"/>
                  </a:cubicBezTo>
                  <a:cubicBezTo>
                    <a:pt x="32" y="960"/>
                    <a:pt x="31" y="992"/>
                    <a:pt x="5" y="1008"/>
                  </a:cubicBezTo>
                  <a:cubicBezTo>
                    <a:pt x="4" y="1018"/>
                    <a:pt x="2" y="1027"/>
                    <a:pt x="1" y="1036"/>
                  </a:cubicBezTo>
                  <a:cubicBezTo>
                    <a:pt x="0" y="1080"/>
                    <a:pt x="45" y="1056"/>
                    <a:pt x="69" y="1067"/>
                  </a:cubicBezTo>
                  <a:cubicBezTo>
                    <a:pt x="89" y="1077"/>
                    <a:pt x="105" y="1097"/>
                    <a:pt x="129" y="1096"/>
                  </a:cubicBezTo>
                  <a:cubicBezTo>
                    <a:pt x="148" y="1143"/>
                    <a:pt x="180" y="1183"/>
                    <a:pt x="177" y="1236"/>
                  </a:cubicBezTo>
                  <a:cubicBezTo>
                    <a:pt x="165" y="1228"/>
                    <a:pt x="165" y="1228"/>
                    <a:pt x="165" y="1228"/>
                  </a:cubicBezTo>
                  <a:cubicBezTo>
                    <a:pt x="165" y="1250"/>
                    <a:pt x="162" y="1345"/>
                    <a:pt x="117" y="1300"/>
                  </a:cubicBezTo>
                  <a:cubicBezTo>
                    <a:pt x="104" y="1308"/>
                    <a:pt x="85" y="1315"/>
                    <a:pt x="93" y="1332"/>
                  </a:cubicBezTo>
                  <a:cubicBezTo>
                    <a:pt x="93" y="1336"/>
                    <a:pt x="93" y="1336"/>
                    <a:pt x="93" y="1336"/>
                  </a:cubicBezTo>
                  <a:cubicBezTo>
                    <a:pt x="74" y="1354"/>
                    <a:pt x="128" y="1367"/>
                    <a:pt x="141" y="1368"/>
                  </a:cubicBezTo>
                  <a:cubicBezTo>
                    <a:pt x="141" y="1385"/>
                    <a:pt x="150" y="1402"/>
                    <a:pt x="133" y="1412"/>
                  </a:cubicBezTo>
                  <a:cubicBezTo>
                    <a:pt x="133" y="1428"/>
                    <a:pt x="133" y="1428"/>
                    <a:pt x="133" y="1428"/>
                  </a:cubicBezTo>
                  <a:cubicBezTo>
                    <a:pt x="153" y="1424"/>
                    <a:pt x="153" y="1424"/>
                    <a:pt x="153" y="1424"/>
                  </a:cubicBezTo>
                  <a:cubicBezTo>
                    <a:pt x="161" y="1440"/>
                    <a:pt x="161" y="1440"/>
                    <a:pt x="161" y="1440"/>
                  </a:cubicBezTo>
                  <a:cubicBezTo>
                    <a:pt x="208" y="1419"/>
                    <a:pt x="282" y="1382"/>
                    <a:pt x="253" y="1468"/>
                  </a:cubicBezTo>
                  <a:cubicBezTo>
                    <a:pt x="293" y="1472"/>
                    <a:pt x="293" y="1472"/>
                    <a:pt x="293" y="1472"/>
                  </a:cubicBezTo>
                  <a:cubicBezTo>
                    <a:pt x="297" y="1524"/>
                    <a:pt x="297" y="1524"/>
                    <a:pt x="297" y="1524"/>
                  </a:cubicBezTo>
                  <a:cubicBezTo>
                    <a:pt x="301" y="1524"/>
                    <a:pt x="301" y="1524"/>
                    <a:pt x="301" y="1524"/>
                  </a:cubicBezTo>
                  <a:cubicBezTo>
                    <a:pt x="341" y="1500"/>
                    <a:pt x="341" y="1500"/>
                    <a:pt x="341" y="1500"/>
                  </a:cubicBezTo>
                  <a:cubicBezTo>
                    <a:pt x="337" y="1482"/>
                    <a:pt x="342" y="1478"/>
                    <a:pt x="357" y="1468"/>
                  </a:cubicBezTo>
                  <a:cubicBezTo>
                    <a:pt x="361" y="1492"/>
                    <a:pt x="361" y="1492"/>
                    <a:pt x="361" y="1492"/>
                  </a:cubicBezTo>
                  <a:cubicBezTo>
                    <a:pt x="381" y="1468"/>
                    <a:pt x="381" y="1468"/>
                    <a:pt x="381" y="1468"/>
                  </a:cubicBezTo>
                  <a:cubicBezTo>
                    <a:pt x="385" y="1468"/>
                    <a:pt x="385" y="1468"/>
                    <a:pt x="385" y="1468"/>
                  </a:cubicBezTo>
                  <a:cubicBezTo>
                    <a:pt x="398" y="1484"/>
                    <a:pt x="412" y="1494"/>
                    <a:pt x="433" y="1496"/>
                  </a:cubicBezTo>
                  <a:cubicBezTo>
                    <a:pt x="429" y="1512"/>
                    <a:pt x="429" y="1512"/>
                    <a:pt x="429" y="1512"/>
                  </a:cubicBezTo>
                  <a:cubicBezTo>
                    <a:pt x="457" y="1504"/>
                    <a:pt x="457" y="1504"/>
                    <a:pt x="457" y="1504"/>
                  </a:cubicBezTo>
                  <a:cubicBezTo>
                    <a:pt x="461" y="1504"/>
                    <a:pt x="461" y="1504"/>
                    <a:pt x="461" y="1504"/>
                  </a:cubicBezTo>
                  <a:cubicBezTo>
                    <a:pt x="505" y="1572"/>
                    <a:pt x="505" y="1572"/>
                    <a:pt x="505" y="1572"/>
                  </a:cubicBezTo>
                  <a:cubicBezTo>
                    <a:pt x="517" y="1556"/>
                    <a:pt x="524" y="1575"/>
                    <a:pt x="525" y="1588"/>
                  </a:cubicBezTo>
                  <a:cubicBezTo>
                    <a:pt x="565" y="1584"/>
                    <a:pt x="565" y="1584"/>
                    <a:pt x="565" y="1584"/>
                  </a:cubicBezTo>
                  <a:cubicBezTo>
                    <a:pt x="553" y="1624"/>
                    <a:pt x="553" y="1624"/>
                    <a:pt x="553" y="1624"/>
                  </a:cubicBezTo>
                  <a:cubicBezTo>
                    <a:pt x="573" y="1612"/>
                    <a:pt x="573" y="1612"/>
                    <a:pt x="573" y="1612"/>
                  </a:cubicBezTo>
                  <a:cubicBezTo>
                    <a:pt x="614" y="1623"/>
                    <a:pt x="628" y="1614"/>
                    <a:pt x="637" y="1660"/>
                  </a:cubicBezTo>
                  <a:cubicBezTo>
                    <a:pt x="656" y="1662"/>
                    <a:pt x="663" y="1670"/>
                    <a:pt x="669" y="1688"/>
                  </a:cubicBezTo>
                  <a:cubicBezTo>
                    <a:pt x="693" y="1689"/>
                    <a:pt x="721" y="1694"/>
                    <a:pt x="729" y="1720"/>
                  </a:cubicBezTo>
                  <a:cubicBezTo>
                    <a:pt x="789" y="1717"/>
                    <a:pt x="789" y="1717"/>
                    <a:pt x="789" y="1717"/>
                  </a:cubicBezTo>
                  <a:cubicBezTo>
                    <a:pt x="873" y="1656"/>
                    <a:pt x="873" y="1656"/>
                    <a:pt x="873" y="1656"/>
                  </a:cubicBezTo>
                  <a:cubicBezTo>
                    <a:pt x="873" y="1700"/>
                    <a:pt x="862" y="1764"/>
                    <a:pt x="928" y="1737"/>
                  </a:cubicBezTo>
                  <a:cubicBezTo>
                    <a:pt x="944" y="1730"/>
                    <a:pt x="954" y="1709"/>
                    <a:pt x="973" y="1711"/>
                  </a:cubicBezTo>
                  <a:cubicBezTo>
                    <a:pt x="1006" y="1714"/>
                    <a:pt x="1014" y="1759"/>
                    <a:pt x="1049" y="1752"/>
                  </a:cubicBezTo>
                  <a:cubicBezTo>
                    <a:pt x="1086" y="1774"/>
                    <a:pt x="1086" y="1774"/>
                    <a:pt x="1086" y="1774"/>
                  </a:cubicBezTo>
                  <a:cubicBezTo>
                    <a:pt x="1117" y="1831"/>
                    <a:pt x="1117" y="1831"/>
                    <a:pt x="1117" y="1831"/>
                  </a:cubicBezTo>
                  <a:cubicBezTo>
                    <a:pt x="1152" y="1864"/>
                    <a:pt x="1152" y="1864"/>
                    <a:pt x="1152" y="1864"/>
                  </a:cubicBezTo>
                  <a:cubicBezTo>
                    <a:pt x="1178" y="1913"/>
                    <a:pt x="1178" y="1913"/>
                    <a:pt x="1178" y="1913"/>
                  </a:cubicBezTo>
                  <a:cubicBezTo>
                    <a:pt x="1213" y="1906"/>
                    <a:pt x="1213" y="1906"/>
                    <a:pt x="1213" y="1906"/>
                  </a:cubicBezTo>
                  <a:cubicBezTo>
                    <a:pt x="1301" y="1884"/>
                    <a:pt x="1301" y="1884"/>
                    <a:pt x="1301" y="1884"/>
                  </a:cubicBezTo>
                  <a:cubicBezTo>
                    <a:pt x="1297" y="1868"/>
                    <a:pt x="1297" y="1868"/>
                    <a:pt x="1297" y="1868"/>
                  </a:cubicBezTo>
                  <a:cubicBezTo>
                    <a:pt x="1313" y="1868"/>
                    <a:pt x="1313" y="1868"/>
                    <a:pt x="1313" y="1868"/>
                  </a:cubicBezTo>
                  <a:cubicBezTo>
                    <a:pt x="1317" y="1844"/>
                    <a:pt x="1317" y="1844"/>
                    <a:pt x="1317" y="1844"/>
                  </a:cubicBezTo>
                  <a:cubicBezTo>
                    <a:pt x="1325" y="1844"/>
                    <a:pt x="1325" y="1844"/>
                    <a:pt x="1325" y="1844"/>
                  </a:cubicBezTo>
                  <a:cubicBezTo>
                    <a:pt x="1353" y="1896"/>
                    <a:pt x="1353" y="1896"/>
                    <a:pt x="1353" y="1896"/>
                  </a:cubicBezTo>
                  <a:cubicBezTo>
                    <a:pt x="1366" y="1903"/>
                    <a:pt x="1372" y="1909"/>
                    <a:pt x="1373" y="1924"/>
                  </a:cubicBezTo>
                  <a:cubicBezTo>
                    <a:pt x="1407" y="1934"/>
                    <a:pt x="1417" y="1918"/>
                    <a:pt x="1449" y="1915"/>
                  </a:cubicBezTo>
                  <a:cubicBezTo>
                    <a:pt x="1488" y="1910"/>
                    <a:pt x="1498" y="1926"/>
                    <a:pt x="1533" y="1896"/>
                  </a:cubicBezTo>
                  <a:cubicBezTo>
                    <a:pt x="1549" y="1916"/>
                    <a:pt x="1549" y="1916"/>
                    <a:pt x="1549" y="1916"/>
                  </a:cubicBezTo>
                  <a:cubicBezTo>
                    <a:pt x="1601" y="1843"/>
                    <a:pt x="1601" y="1843"/>
                    <a:pt x="1601" y="1843"/>
                  </a:cubicBezTo>
                  <a:cubicBezTo>
                    <a:pt x="1590" y="1789"/>
                    <a:pt x="1590" y="1789"/>
                    <a:pt x="1590" y="1789"/>
                  </a:cubicBezTo>
                  <a:cubicBezTo>
                    <a:pt x="1625" y="1774"/>
                    <a:pt x="1625" y="1774"/>
                    <a:pt x="1625" y="1774"/>
                  </a:cubicBezTo>
                  <a:cubicBezTo>
                    <a:pt x="1665" y="1708"/>
                    <a:pt x="1665" y="1708"/>
                    <a:pt x="1665" y="1708"/>
                  </a:cubicBezTo>
                  <a:cubicBezTo>
                    <a:pt x="1646" y="1695"/>
                    <a:pt x="1626" y="1685"/>
                    <a:pt x="1633" y="1660"/>
                  </a:cubicBezTo>
                  <a:cubicBezTo>
                    <a:pt x="1637" y="1660"/>
                    <a:pt x="1637" y="1660"/>
                    <a:pt x="1637" y="1660"/>
                  </a:cubicBezTo>
                  <a:cubicBezTo>
                    <a:pt x="1645" y="1668"/>
                    <a:pt x="1645" y="1668"/>
                    <a:pt x="1645" y="1668"/>
                  </a:cubicBezTo>
                  <a:cubicBezTo>
                    <a:pt x="1689" y="1584"/>
                    <a:pt x="1689" y="1584"/>
                    <a:pt x="1689" y="1584"/>
                  </a:cubicBezTo>
                  <a:cubicBezTo>
                    <a:pt x="1633" y="1560"/>
                    <a:pt x="1633" y="1560"/>
                    <a:pt x="1633" y="1560"/>
                  </a:cubicBezTo>
                  <a:cubicBezTo>
                    <a:pt x="1643" y="1528"/>
                    <a:pt x="1660" y="1504"/>
                    <a:pt x="1693" y="1492"/>
                  </a:cubicBezTo>
                  <a:cubicBezTo>
                    <a:pt x="1685" y="1428"/>
                    <a:pt x="1685" y="1428"/>
                    <a:pt x="1685" y="1428"/>
                  </a:cubicBezTo>
                  <a:cubicBezTo>
                    <a:pt x="1761" y="1428"/>
                    <a:pt x="1761" y="1428"/>
                    <a:pt x="1761" y="1428"/>
                  </a:cubicBezTo>
                  <a:cubicBezTo>
                    <a:pt x="1769" y="1404"/>
                    <a:pt x="1769" y="1404"/>
                    <a:pt x="1769" y="1404"/>
                  </a:cubicBezTo>
                  <a:cubicBezTo>
                    <a:pt x="1753" y="1356"/>
                    <a:pt x="1753" y="1356"/>
                    <a:pt x="1753" y="1356"/>
                  </a:cubicBezTo>
                  <a:cubicBezTo>
                    <a:pt x="1722" y="1356"/>
                    <a:pt x="1704" y="1349"/>
                    <a:pt x="1701" y="1316"/>
                  </a:cubicBezTo>
                  <a:cubicBezTo>
                    <a:pt x="1643" y="1299"/>
                    <a:pt x="1694" y="1231"/>
                    <a:pt x="1733" y="1240"/>
                  </a:cubicBezTo>
                  <a:cubicBezTo>
                    <a:pt x="1725" y="1204"/>
                    <a:pt x="1693" y="1175"/>
                    <a:pt x="1701" y="1136"/>
                  </a:cubicBezTo>
                  <a:cubicBezTo>
                    <a:pt x="1729" y="1148"/>
                    <a:pt x="1729" y="1148"/>
                    <a:pt x="1729" y="1148"/>
                  </a:cubicBezTo>
                  <a:cubicBezTo>
                    <a:pt x="1757" y="1117"/>
                    <a:pt x="1770" y="1105"/>
                    <a:pt x="1785" y="1064"/>
                  </a:cubicBezTo>
                  <a:cubicBezTo>
                    <a:pt x="1877" y="1104"/>
                    <a:pt x="1877" y="1104"/>
                    <a:pt x="1877" y="1104"/>
                  </a:cubicBezTo>
                  <a:cubicBezTo>
                    <a:pt x="1873" y="1058"/>
                    <a:pt x="1883" y="1022"/>
                    <a:pt x="1841" y="996"/>
                  </a:cubicBezTo>
                  <a:cubicBezTo>
                    <a:pt x="1841" y="992"/>
                    <a:pt x="1841" y="992"/>
                    <a:pt x="1841" y="992"/>
                  </a:cubicBezTo>
                  <a:cubicBezTo>
                    <a:pt x="1869" y="961"/>
                    <a:pt x="1835" y="929"/>
                    <a:pt x="1841" y="892"/>
                  </a:cubicBezTo>
                  <a:cubicBezTo>
                    <a:pt x="1897" y="884"/>
                    <a:pt x="1897" y="884"/>
                    <a:pt x="1897" y="884"/>
                  </a:cubicBezTo>
                  <a:cubicBezTo>
                    <a:pt x="1902" y="865"/>
                    <a:pt x="1920" y="860"/>
                    <a:pt x="1928" y="844"/>
                  </a:cubicBezTo>
                  <a:cubicBezTo>
                    <a:pt x="1935" y="829"/>
                    <a:pt x="1925" y="810"/>
                    <a:pt x="1923" y="796"/>
                  </a:cubicBezTo>
                  <a:cubicBezTo>
                    <a:pt x="1917" y="760"/>
                    <a:pt x="1929" y="741"/>
                    <a:pt x="1881" y="740"/>
                  </a:cubicBezTo>
                  <a:cubicBezTo>
                    <a:pt x="1881" y="714"/>
                    <a:pt x="1881" y="687"/>
                    <a:pt x="1913" y="684"/>
                  </a:cubicBezTo>
                  <a:cubicBezTo>
                    <a:pt x="1875" y="623"/>
                    <a:pt x="1875" y="623"/>
                    <a:pt x="1875" y="623"/>
                  </a:cubicBezTo>
                  <a:cubicBezTo>
                    <a:pt x="1856" y="585"/>
                    <a:pt x="1856" y="585"/>
                    <a:pt x="1856" y="585"/>
                  </a:cubicBezTo>
                  <a:cubicBezTo>
                    <a:pt x="1745" y="592"/>
                    <a:pt x="1745" y="592"/>
                    <a:pt x="1745" y="592"/>
                  </a:cubicBezTo>
                  <a:cubicBezTo>
                    <a:pt x="1755" y="557"/>
                    <a:pt x="1729" y="556"/>
                    <a:pt x="1705" y="544"/>
                  </a:cubicBezTo>
                  <a:cubicBezTo>
                    <a:pt x="1697" y="560"/>
                    <a:pt x="1697" y="560"/>
                    <a:pt x="1697" y="560"/>
                  </a:cubicBezTo>
                  <a:cubicBezTo>
                    <a:pt x="1681" y="556"/>
                    <a:pt x="1681" y="556"/>
                    <a:pt x="1681" y="556"/>
                  </a:cubicBezTo>
                  <a:cubicBezTo>
                    <a:pt x="1685" y="532"/>
                    <a:pt x="1685" y="532"/>
                    <a:pt x="1685" y="532"/>
                  </a:cubicBezTo>
                  <a:cubicBezTo>
                    <a:pt x="1654" y="525"/>
                    <a:pt x="1649" y="505"/>
                    <a:pt x="1645" y="476"/>
                  </a:cubicBezTo>
                  <a:cubicBezTo>
                    <a:pt x="1614" y="476"/>
                    <a:pt x="1602" y="465"/>
                    <a:pt x="1593" y="500"/>
                  </a:cubicBezTo>
                  <a:cubicBezTo>
                    <a:pt x="1578" y="492"/>
                    <a:pt x="1556" y="482"/>
                    <a:pt x="1551" y="464"/>
                  </a:cubicBezTo>
                  <a:cubicBezTo>
                    <a:pt x="1544" y="443"/>
                    <a:pt x="1563" y="422"/>
                    <a:pt x="1533" y="412"/>
                  </a:cubicBezTo>
                  <a:cubicBezTo>
                    <a:pt x="1514" y="341"/>
                    <a:pt x="1514" y="341"/>
                    <a:pt x="1514" y="341"/>
                  </a:cubicBezTo>
                  <a:cubicBezTo>
                    <a:pt x="1529" y="296"/>
                    <a:pt x="1529" y="296"/>
                    <a:pt x="1529" y="296"/>
                  </a:cubicBezTo>
                  <a:cubicBezTo>
                    <a:pt x="1511" y="285"/>
                    <a:pt x="1512" y="265"/>
                    <a:pt x="1496" y="254"/>
                  </a:cubicBezTo>
                  <a:cubicBezTo>
                    <a:pt x="1454" y="225"/>
                    <a:pt x="1400" y="238"/>
                    <a:pt x="1353" y="240"/>
                  </a:cubicBezTo>
                  <a:cubicBezTo>
                    <a:pt x="1334" y="241"/>
                    <a:pt x="1308" y="234"/>
                    <a:pt x="1297" y="252"/>
                  </a:cubicBezTo>
                  <a:cubicBezTo>
                    <a:pt x="1271" y="231"/>
                    <a:pt x="1271" y="231"/>
                    <a:pt x="1271" y="231"/>
                  </a:cubicBezTo>
                  <a:cubicBezTo>
                    <a:pt x="1169" y="224"/>
                    <a:pt x="1169" y="224"/>
                    <a:pt x="1169" y="224"/>
                  </a:cubicBezTo>
                  <a:cubicBezTo>
                    <a:pt x="1189" y="112"/>
                    <a:pt x="1189" y="112"/>
                    <a:pt x="1189" y="112"/>
                  </a:cubicBezTo>
                  <a:cubicBezTo>
                    <a:pt x="1097" y="116"/>
                    <a:pt x="1097" y="116"/>
                    <a:pt x="1097" y="116"/>
                  </a:cubicBezTo>
                  <a:cubicBezTo>
                    <a:pt x="1037" y="140"/>
                    <a:pt x="1037" y="140"/>
                    <a:pt x="1037" y="140"/>
                  </a:cubicBezTo>
                  <a:cubicBezTo>
                    <a:pt x="1032" y="156"/>
                    <a:pt x="1025" y="159"/>
                    <a:pt x="1009" y="160"/>
                  </a:cubicBezTo>
                  <a:cubicBezTo>
                    <a:pt x="985" y="128"/>
                    <a:pt x="985" y="128"/>
                    <a:pt x="985" y="128"/>
                  </a:cubicBezTo>
                  <a:cubicBezTo>
                    <a:pt x="989" y="104"/>
                    <a:pt x="989" y="104"/>
                    <a:pt x="989" y="104"/>
                  </a:cubicBezTo>
                  <a:cubicBezTo>
                    <a:pt x="967" y="100"/>
                    <a:pt x="956" y="107"/>
                    <a:pt x="949" y="128"/>
                  </a:cubicBezTo>
                  <a:cubicBezTo>
                    <a:pt x="941" y="128"/>
                    <a:pt x="941" y="128"/>
                    <a:pt x="941" y="128"/>
                  </a:cubicBezTo>
                  <a:cubicBezTo>
                    <a:pt x="937" y="116"/>
                    <a:pt x="937" y="116"/>
                    <a:pt x="937" y="116"/>
                  </a:cubicBezTo>
                  <a:cubicBezTo>
                    <a:pt x="793" y="108"/>
                    <a:pt x="793" y="108"/>
                    <a:pt x="793" y="108"/>
                  </a:cubicBezTo>
                  <a:cubicBezTo>
                    <a:pt x="801" y="78"/>
                    <a:pt x="806" y="50"/>
                    <a:pt x="765" y="60"/>
                  </a:cubicBezTo>
                  <a:cubicBezTo>
                    <a:pt x="761" y="48"/>
                    <a:pt x="761" y="48"/>
                    <a:pt x="761" y="48"/>
                  </a:cubicBezTo>
                  <a:cubicBezTo>
                    <a:pt x="757" y="48"/>
                    <a:pt x="757" y="48"/>
                    <a:pt x="757" y="48"/>
                  </a:cubicBezTo>
                  <a:cubicBezTo>
                    <a:pt x="745" y="64"/>
                    <a:pt x="745" y="64"/>
                    <a:pt x="745" y="64"/>
                  </a:cubicBezTo>
                  <a:cubicBezTo>
                    <a:pt x="745" y="44"/>
                    <a:pt x="745" y="44"/>
                    <a:pt x="745" y="44"/>
                  </a:cubicBezTo>
                  <a:cubicBezTo>
                    <a:pt x="725" y="48"/>
                    <a:pt x="716" y="44"/>
                    <a:pt x="713" y="24"/>
                  </a:cubicBezTo>
                  <a:cubicBezTo>
                    <a:pt x="681" y="27"/>
                    <a:pt x="674" y="19"/>
                    <a:pt x="649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18"/>
            <p:cNvSpPr>
              <a:spLocks/>
            </p:cNvSpPr>
            <p:nvPr/>
          </p:nvSpPr>
          <p:spPr bwMode="auto">
            <a:xfrm>
              <a:off x="1086098" y="1917477"/>
              <a:ext cx="658812" cy="625475"/>
            </a:xfrm>
            <a:custGeom>
              <a:avLst/>
              <a:gdLst>
                <a:gd name="T0" fmla="*/ 936 w 2179"/>
                <a:gd name="T1" fmla="*/ 56 h 2082"/>
                <a:gd name="T2" fmla="*/ 804 w 2179"/>
                <a:gd name="T3" fmla="*/ 164 h 2082"/>
                <a:gd name="T4" fmla="*/ 705 w 2179"/>
                <a:gd name="T5" fmla="*/ 308 h 2082"/>
                <a:gd name="T6" fmla="*/ 652 w 2179"/>
                <a:gd name="T7" fmla="*/ 400 h 2082"/>
                <a:gd name="T8" fmla="*/ 600 w 2179"/>
                <a:gd name="T9" fmla="*/ 612 h 2082"/>
                <a:gd name="T10" fmla="*/ 380 w 2179"/>
                <a:gd name="T11" fmla="*/ 752 h 2082"/>
                <a:gd name="T12" fmla="*/ 309 w 2179"/>
                <a:gd name="T13" fmla="*/ 836 h 2082"/>
                <a:gd name="T14" fmla="*/ 248 w 2179"/>
                <a:gd name="T15" fmla="*/ 1000 h 2082"/>
                <a:gd name="T16" fmla="*/ 264 w 2179"/>
                <a:gd name="T17" fmla="*/ 1188 h 2082"/>
                <a:gd name="T18" fmla="*/ 97 w 2179"/>
                <a:gd name="T19" fmla="*/ 1306 h 2082"/>
                <a:gd name="T20" fmla="*/ 0 w 2179"/>
                <a:gd name="T21" fmla="*/ 1364 h 2082"/>
                <a:gd name="T22" fmla="*/ 76 w 2179"/>
                <a:gd name="T23" fmla="*/ 1460 h 2082"/>
                <a:gd name="T24" fmla="*/ 80 w 2179"/>
                <a:gd name="T25" fmla="*/ 1620 h 2082"/>
                <a:gd name="T26" fmla="*/ 340 w 2179"/>
                <a:gd name="T27" fmla="*/ 1680 h 2082"/>
                <a:gd name="T28" fmla="*/ 424 w 2179"/>
                <a:gd name="T29" fmla="*/ 1720 h 2082"/>
                <a:gd name="T30" fmla="*/ 560 w 2179"/>
                <a:gd name="T31" fmla="*/ 1738 h 2082"/>
                <a:gd name="T32" fmla="*/ 792 w 2179"/>
                <a:gd name="T33" fmla="*/ 1772 h 2082"/>
                <a:gd name="T34" fmla="*/ 932 w 2179"/>
                <a:gd name="T35" fmla="*/ 1838 h 2082"/>
                <a:gd name="T36" fmla="*/ 1040 w 2179"/>
                <a:gd name="T37" fmla="*/ 1852 h 2082"/>
                <a:gd name="T38" fmla="*/ 1222 w 2179"/>
                <a:gd name="T39" fmla="*/ 1985 h 2082"/>
                <a:gd name="T40" fmla="*/ 1450 w 2179"/>
                <a:gd name="T41" fmla="*/ 1960 h 2082"/>
                <a:gd name="T42" fmla="*/ 1535 w 2179"/>
                <a:gd name="T43" fmla="*/ 1841 h 2082"/>
                <a:gd name="T44" fmla="*/ 1576 w 2179"/>
                <a:gd name="T45" fmla="*/ 1768 h 2082"/>
                <a:gd name="T46" fmla="*/ 1601 w 2179"/>
                <a:gd name="T47" fmla="*/ 1609 h 2082"/>
                <a:gd name="T48" fmla="*/ 1776 w 2179"/>
                <a:gd name="T49" fmla="*/ 1580 h 2082"/>
                <a:gd name="T50" fmla="*/ 1816 w 2179"/>
                <a:gd name="T51" fmla="*/ 1564 h 2082"/>
                <a:gd name="T52" fmla="*/ 1908 w 2179"/>
                <a:gd name="T53" fmla="*/ 1532 h 2082"/>
                <a:gd name="T54" fmla="*/ 1901 w 2179"/>
                <a:gd name="T55" fmla="*/ 1438 h 2082"/>
                <a:gd name="T56" fmla="*/ 1998 w 2179"/>
                <a:gd name="T57" fmla="*/ 1303 h 2082"/>
                <a:gd name="T58" fmla="*/ 1976 w 2179"/>
                <a:gd name="T59" fmla="*/ 1104 h 2082"/>
                <a:gd name="T60" fmla="*/ 1904 w 2179"/>
                <a:gd name="T61" fmla="*/ 1000 h 2082"/>
                <a:gd name="T62" fmla="*/ 2136 w 2179"/>
                <a:gd name="T63" fmla="*/ 964 h 2082"/>
                <a:gd name="T64" fmla="*/ 2096 w 2179"/>
                <a:gd name="T65" fmla="*/ 748 h 2082"/>
                <a:gd name="T66" fmla="*/ 2064 w 2179"/>
                <a:gd name="T67" fmla="*/ 661 h 2082"/>
                <a:gd name="T68" fmla="*/ 1916 w 2179"/>
                <a:gd name="T69" fmla="*/ 612 h 2082"/>
                <a:gd name="T70" fmla="*/ 1868 w 2179"/>
                <a:gd name="T71" fmla="*/ 632 h 2082"/>
                <a:gd name="T72" fmla="*/ 1756 w 2179"/>
                <a:gd name="T73" fmla="*/ 604 h 2082"/>
                <a:gd name="T74" fmla="*/ 1725 w 2179"/>
                <a:gd name="T75" fmla="*/ 476 h 2082"/>
                <a:gd name="T76" fmla="*/ 1728 w 2179"/>
                <a:gd name="T77" fmla="*/ 366 h 2082"/>
                <a:gd name="T78" fmla="*/ 1609 w 2179"/>
                <a:gd name="T79" fmla="*/ 252 h 2082"/>
                <a:gd name="T80" fmla="*/ 1484 w 2179"/>
                <a:gd name="T81" fmla="*/ 120 h 2082"/>
                <a:gd name="T82" fmla="*/ 1420 w 2179"/>
                <a:gd name="T83" fmla="*/ 160 h 2082"/>
                <a:gd name="T84" fmla="*/ 1292 w 2179"/>
                <a:gd name="T85" fmla="*/ 195 h 2082"/>
                <a:gd name="T86" fmla="*/ 1184 w 2179"/>
                <a:gd name="T87" fmla="*/ 144 h 2082"/>
                <a:gd name="T88" fmla="*/ 1008 w 2179"/>
                <a:gd name="T89" fmla="*/ 0 h 2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79" h="2082">
                  <a:moveTo>
                    <a:pt x="1008" y="0"/>
                  </a:moveTo>
                  <a:cubicBezTo>
                    <a:pt x="985" y="23"/>
                    <a:pt x="961" y="38"/>
                    <a:pt x="960" y="72"/>
                  </a:cubicBezTo>
                  <a:cubicBezTo>
                    <a:pt x="936" y="56"/>
                    <a:pt x="936" y="56"/>
                    <a:pt x="936" y="56"/>
                  </a:cubicBezTo>
                  <a:cubicBezTo>
                    <a:pt x="925" y="62"/>
                    <a:pt x="913" y="73"/>
                    <a:pt x="900" y="75"/>
                  </a:cubicBezTo>
                  <a:cubicBezTo>
                    <a:pt x="877" y="78"/>
                    <a:pt x="857" y="62"/>
                    <a:pt x="834" y="76"/>
                  </a:cubicBezTo>
                  <a:cubicBezTo>
                    <a:pt x="806" y="92"/>
                    <a:pt x="807" y="136"/>
                    <a:pt x="804" y="164"/>
                  </a:cubicBezTo>
                  <a:cubicBezTo>
                    <a:pt x="841" y="159"/>
                    <a:pt x="885" y="181"/>
                    <a:pt x="840" y="216"/>
                  </a:cubicBezTo>
                  <a:cubicBezTo>
                    <a:pt x="844" y="248"/>
                    <a:pt x="844" y="248"/>
                    <a:pt x="844" y="248"/>
                  </a:cubicBezTo>
                  <a:cubicBezTo>
                    <a:pt x="783" y="220"/>
                    <a:pt x="709" y="227"/>
                    <a:pt x="705" y="308"/>
                  </a:cubicBezTo>
                  <a:cubicBezTo>
                    <a:pt x="704" y="328"/>
                    <a:pt x="727" y="330"/>
                    <a:pt x="730" y="348"/>
                  </a:cubicBezTo>
                  <a:cubicBezTo>
                    <a:pt x="733" y="365"/>
                    <a:pt x="720" y="378"/>
                    <a:pt x="724" y="396"/>
                  </a:cubicBezTo>
                  <a:cubicBezTo>
                    <a:pt x="652" y="400"/>
                    <a:pt x="652" y="400"/>
                    <a:pt x="652" y="400"/>
                  </a:cubicBezTo>
                  <a:cubicBezTo>
                    <a:pt x="645" y="475"/>
                    <a:pt x="587" y="400"/>
                    <a:pt x="558" y="427"/>
                  </a:cubicBezTo>
                  <a:cubicBezTo>
                    <a:pt x="542" y="443"/>
                    <a:pt x="558" y="473"/>
                    <a:pt x="558" y="491"/>
                  </a:cubicBezTo>
                  <a:cubicBezTo>
                    <a:pt x="560" y="544"/>
                    <a:pt x="534" y="584"/>
                    <a:pt x="600" y="612"/>
                  </a:cubicBezTo>
                  <a:cubicBezTo>
                    <a:pt x="589" y="628"/>
                    <a:pt x="583" y="650"/>
                    <a:pt x="572" y="664"/>
                  </a:cubicBezTo>
                  <a:cubicBezTo>
                    <a:pt x="549" y="696"/>
                    <a:pt x="510" y="715"/>
                    <a:pt x="508" y="760"/>
                  </a:cubicBezTo>
                  <a:cubicBezTo>
                    <a:pt x="457" y="754"/>
                    <a:pt x="431" y="733"/>
                    <a:pt x="380" y="752"/>
                  </a:cubicBezTo>
                  <a:cubicBezTo>
                    <a:pt x="376" y="728"/>
                    <a:pt x="376" y="728"/>
                    <a:pt x="376" y="728"/>
                  </a:cubicBezTo>
                  <a:cubicBezTo>
                    <a:pt x="324" y="756"/>
                    <a:pt x="324" y="756"/>
                    <a:pt x="324" y="756"/>
                  </a:cubicBezTo>
                  <a:cubicBezTo>
                    <a:pt x="309" y="836"/>
                    <a:pt x="309" y="836"/>
                    <a:pt x="309" y="836"/>
                  </a:cubicBezTo>
                  <a:cubicBezTo>
                    <a:pt x="300" y="908"/>
                    <a:pt x="300" y="908"/>
                    <a:pt x="300" y="908"/>
                  </a:cubicBezTo>
                  <a:cubicBezTo>
                    <a:pt x="256" y="940"/>
                    <a:pt x="256" y="940"/>
                    <a:pt x="256" y="940"/>
                  </a:cubicBezTo>
                  <a:cubicBezTo>
                    <a:pt x="256" y="964"/>
                    <a:pt x="280" y="990"/>
                    <a:pt x="248" y="1000"/>
                  </a:cubicBezTo>
                  <a:cubicBezTo>
                    <a:pt x="252" y="1040"/>
                    <a:pt x="252" y="1040"/>
                    <a:pt x="252" y="1040"/>
                  </a:cubicBezTo>
                  <a:cubicBezTo>
                    <a:pt x="278" y="1056"/>
                    <a:pt x="262" y="1097"/>
                    <a:pt x="258" y="1124"/>
                  </a:cubicBezTo>
                  <a:cubicBezTo>
                    <a:pt x="255" y="1144"/>
                    <a:pt x="265" y="1167"/>
                    <a:pt x="264" y="1188"/>
                  </a:cubicBezTo>
                  <a:cubicBezTo>
                    <a:pt x="262" y="1213"/>
                    <a:pt x="229" y="1273"/>
                    <a:pt x="208" y="1284"/>
                  </a:cubicBezTo>
                  <a:cubicBezTo>
                    <a:pt x="188" y="1245"/>
                    <a:pt x="137" y="1237"/>
                    <a:pt x="100" y="1244"/>
                  </a:cubicBezTo>
                  <a:cubicBezTo>
                    <a:pt x="105" y="1264"/>
                    <a:pt x="115" y="1289"/>
                    <a:pt x="97" y="1306"/>
                  </a:cubicBezTo>
                  <a:cubicBezTo>
                    <a:pt x="73" y="1332"/>
                    <a:pt x="49" y="1306"/>
                    <a:pt x="40" y="1352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0" y="1364"/>
                    <a:pt x="0" y="1364"/>
                    <a:pt x="0" y="1364"/>
                  </a:cubicBezTo>
                  <a:cubicBezTo>
                    <a:pt x="30" y="1396"/>
                    <a:pt x="22" y="1435"/>
                    <a:pt x="32" y="1472"/>
                  </a:cubicBezTo>
                  <a:cubicBezTo>
                    <a:pt x="72" y="1460"/>
                    <a:pt x="72" y="1460"/>
                    <a:pt x="72" y="1460"/>
                  </a:cubicBezTo>
                  <a:cubicBezTo>
                    <a:pt x="76" y="1460"/>
                    <a:pt x="76" y="1460"/>
                    <a:pt x="76" y="1460"/>
                  </a:cubicBezTo>
                  <a:cubicBezTo>
                    <a:pt x="83" y="1473"/>
                    <a:pt x="91" y="1485"/>
                    <a:pt x="91" y="1500"/>
                  </a:cubicBezTo>
                  <a:cubicBezTo>
                    <a:pt x="90" y="1522"/>
                    <a:pt x="62" y="1552"/>
                    <a:pt x="92" y="1564"/>
                  </a:cubicBezTo>
                  <a:cubicBezTo>
                    <a:pt x="80" y="1620"/>
                    <a:pt x="80" y="1620"/>
                    <a:pt x="80" y="1620"/>
                  </a:cubicBezTo>
                  <a:cubicBezTo>
                    <a:pt x="168" y="1647"/>
                    <a:pt x="168" y="1647"/>
                    <a:pt x="168" y="1647"/>
                  </a:cubicBezTo>
                  <a:cubicBezTo>
                    <a:pt x="244" y="1655"/>
                    <a:pt x="244" y="1655"/>
                    <a:pt x="244" y="1655"/>
                  </a:cubicBezTo>
                  <a:cubicBezTo>
                    <a:pt x="340" y="1680"/>
                    <a:pt x="340" y="1680"/>
                    <a:pt x="340" y="1680"/>
                  </a:cubicBezTo>
                  <a:cubicBezTo>
                    <a:pt x="352" y="1716"/>
                    <a:pt x="352" y="1716"/>
                    <a:pt x="352" y="1716"/>
                  </a:cubicBezTo>
                  <a:cubicBezTo>
                    <a:pt x="372" y="1698"/>
                    <a:pt x="380" y="1683"/>
                    <a:pt x="372" y="1656"/>
                  </a:cubicBezTo>
                  <a:cubicBezTo>
                    <a:pt x="416" y="1651"/>
                    <a:pt x="417" y="1683"/>
                    <a:pt x="424" y="1720"/>
                  </a:cubicBezTo>
                  <a:cubicBezTo>
                    <a:pt x="458" y="1720"/>
                    <a:pt x="459" y="1759"/>
                    <a:pt x="488" y="1760"/>
                  </a:cubicBezTo>
                  <a:cubicBezTo>
                    <a:pt x="504" y="1760"/>
                    <a:pt x="511" y="1744"/>
                    <a:pt x="524" y="1738"/>
                  </a:cubicBezTo>
                  <a:cubicBezTo>
                    <a:pt x="536" y="1734"/>
                    <a:pt x="548" y="1739"/>
                    <a:pt x="560" y="1738"/>
                  </a:cubicBezTo>
                  <a:cubicBezTo>
                    <a:pt x="599" y="1733"/>
                    <a:pt x="628" y="1719"/>
                    <a:pt x="664" y="1740"/>
                  </a:cubicBezTo>
                  <a:cubicBezTo>
                    <a:pt x="688" y="1692"/>
                    <a:pt x="688" y="1692"/>
                    <a:pt x="688" y="1692"/>
                  </a:cubicBezTo>
                  <a:cubicBezTo>
                    <a:pt x="792" y="1772"/>
                    <a:pt x="792" y="1772"/>
                    <a:pt x="792" y="1772"/>
                  </a:cubicBezTo>
                  <a:cubicBezTo>
                    <a:pt x="794" y="1791"/>
                    <a:pt x="794" y="1791"/>
                    <a:pt x="794" y="1791"/>
                  </a:cubicBezTo>
                  <a:cubicBezTo>
                    <a:pt x="871" y="1817"/>
                    <a:pt x="871" y="1817"/>
                    <a:pt x="871" y="1817"/>
                  </a:cubicBezTo>
                  <a:cubicBezTo>
                    <a:pt x="932" y="1838"/>
                    <a:pt x="932" y="1838"/>
                    <a:pt x="932" y="1838"/>
                  </a:cubicBezTo>
                  <a:cubicBezTo>
                    <a:pt x="968" y="1788"/>
                    <a:pt x="968" y="1788"/>
                    <a:pt x="968" y="1788"/>
                  </a:cubicBezTo>
                  <a:cubicBezTo>
                    <a:pt x="1024" y="1784"/>
                    <a:pt x="1024" y="1784"/>
                    <a:pt x="1024" y="1784"/>
                  </a:cubicBezTo>
                  <a:cubicBezTo>
                    <a:pt x="1004" y="1819"/>
                    <a:pt x="1031" y="1821"/>
                    <a:pt x="1040" y="1852"/>
                  </a:cubicBezTo>
                  <a:cubicBezTo>
                    <a:pt x="1092" y="1841"/>
                    <a:pt x="1082" y="1876"/>
                    <a:pt x="1107" y="1911"/>
                  </a:cubicBezTo>
                  <a:cubicBezTo>
                    <a:pt x="1135" y="1952"/>
                    <a:pt x="1152" y="1958"/>
                    <a:pt x="1152" y="2012"/>
                  </a:cubicBezTo>
                  <a:cubicBezTo>
                    <a:pt x="1222" y="1985"/>
                    <a:pt x="1222" y="1985"/>
                    <a:pt x="1222" y="1985"/>
                  </a:cubicBezTo>
                  <a:cubicBezTo>
                    <a:pt x="1292" y="2016"/>
                    <a:pt x="1292" y="2016"/>
                    <a:pt x="1292" y="2016"/>
                  </a:cubicBezTo>
                  <a:cubicBezTo>
                    <a:pt x="1300" y="2082"/>
                    <a:pt x="1328" y="2055"/>
                    <a:pt x="1380" y="2056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49" y="1900"/>
                    <a:pt x="1449" y="1900"/>
                    <a:pt x="1449" y="1900"/>
                  </a:cubicBezTo>
                  <a:cubicBezTo>
                    <a:pt x="1484" y="1808"/>
                    <a:pt x="1484" y="1808"/>
                    <a:pt x="1484" y="1808"/>
                  </a:cubicBezTo>
                  <a:cubicBezTo>
                    <a:pt x="1499" y="1824"/>
                    <a:pt x="1519" y="1827"/>
                    <a:pt x="1535" y="1841"/>
                  </a:cubicBezTo>
                  <a:cubicBezTo>
                    <a:pt x="1564" y="1867"/>
                    <a:pt x="1565" y="1899"/>
                    <a:pt x="1612" y="1904"/>
                  </a:cubicBezTo>
                  <a:cubicBezTo>
                    <a:pt x="1628" y="1776"/>
                    <a:pt x="1628" y="1776"/>
                    <a:pt x="1628" y="1776"/>
                  </a:cubicBezTo>
                  <a:cubicBezTo>
                    <a:pt x="1576" y="1768"/>
                    <a:pt x="1576" y="1768"/>
                    <a:pt x="1576" y="1768"/>
                  </a:cubicBezTo>
                  <a:cubicBezTo>
                    <a:pt x="1584" y="1742"/>
                    <a:pt x="1569" y="1712"/>
                    <a:pt x="1577" y="1688"/>
                  </a:cubicBezTo>
                  <a:cubicBezTo>
                    <a:pt x="1582" y="1673"/>
                    <a:pt x="1601" y="1666"/>
                    <a:pt x="1605" y="1651"/>
                  </a:cubicBezTo>
                  <a:cubicBezTo>
                    <a:pt x="1609" y="1635"/>
                    <a:pt x="1585" y="1623"/>
                    <a:pt x="1601" y="1609"/>
                  </a:cubicBezTo>
                  <a:cubicBezTo>
                    <a:pt x="1622" y="1591"/>
                    <a:pt x="1652" y="1606"/>
                    <a:pt x="1676" y="1608"/>
                  </a:cubicBezTo>
                  <a:cubicBezTo>
                    <a:pt x="1707" y="1610"/>
                    <a:pt x="1747" y="1599"/>
                    <a:pt x="1772" y="1580"/>
                  </a:cubicBezTo>
                  <a:cubicBezTo>
                    <a:pt x="1776" y="1580"/>
                    <a:pt x="1776" y="1580"/>
                    <a:pt x="1776" y="1580"/>
                  </a:cubicBezTo>
                  <a:cubicBezTo>
                    <a:pt x="1784" y="1592"/>
                    <a:pt x="1784" y="1592"/>
                    <a:pt x="1784" y="1592"/>
                  </a:cubicBezTo>
                  <a:cubicBezTo>
                    <a:pt x="1788" y="1592"/>
                    <a:pt x="1788" y="1592"/>
                    <a:pt x="1788" y="1592"/>
                  </a:cubicBezTo>
                  <a:cubicBezTo>
                    <a:pt x="1816" y="1564"/>
                    <a:pt x="1816" y="1564"/>
                    <a:pt x="1816" y="1564"/>
                  </a:cubicBezTo>
                  <a:cubicBezTo>
                    <a:pt x="1796" y="1520"/>
                    <a:pt x="1796" y="1520"/>
                    <a:pt x="1796" y="1520"/>
                  </a:cubicBezTo>
                  <a:cubicBezTo>
                    <a:pt x="1830" y="1537"/>
                    <a:pt x="1870" y="1504"/>
                    <a:pt x="1888" y="1540"/>
                  </a:cubicBezTo>
                  <a:cubicBezTo>
                    <a:pt x="1908" y="1532"/>
                    <a:pt x="1908" y="1532"/>
                    <a:pt x="1908" y="1532"/>
                  </a:cubicBezTo>
                  <a:cubicBezTo>
                    <a:pt x="1900" y="1504"/>
                    <a:pt x="1900" y="1504"/>
                    <a:pt x="1900" y="1504"/>
                  </a:cubicBezTo>
                  <a:cubicBezTo>
                    <a:pt x="1912" y="1500"/>
                    <a:pt x="1912" y="1500"/>
                    <a:pt x="1912" y="1500"/>
                  </a:cubicBezTo>
                  <a:cubicBezTo>
                    <a:pt x="1903" y="1484"/>
                    <a:pt x="1881" y="1455"/>
                    <a:pt x="1901" y="1438"/>
                  </a:cubicBezTo>
                  <a:cubicBezTo>
                    <a:pt x="1915" y="1426"/>
                    <a:pt x="1936" y="1432"/>
                    <a:pt x="1945" y="1412"/>
                  </a:cubicBezTo>
                  <a:cubicBezTo>
                    <a:pt x="1954" y="1389"/>
                    <a:pt x="1938" y="1364"/>
                    <a:pt x="1950" y="1340"/>
                  </a:cubicBezTo>
                  <a:cubicBezTo>
                    <a:pt x="1960" y="1321"/>
                    <a:pt x="1984" y="1319"/>
                    <a:pt x="1998" y="1303"/>
                  </a:cubicBezTo>
                  <a:cubicBezTo>
                    <a:pt x="2034" y="1263"/>
                    <a:pt x="2041" y="1230"/>
                    <a:pt x="2048" y="1180"/>
                  </a:cubicBezTo>
                  <a:cubicBezTo>
                    <a:pt x="2023" y="1175"/>
                    <a:pt x="2005" y="1202"/>
                    <a:pt x="1980" y="1187"/>
                  </a:cubicBezTo>
                  <a:cubicBezTo>
                    <a:pt x="1951" y="1170"/>
                    <a:pt x="1979" y="1129"/>
                    <a:pt x="1976" y="1104"/>
                  </a:cubicBezTo>
                  <a:cubicBezTo>
                    <a:pt x="1974" y="1088"/>
                    <a:pt x="1956" y="1089"/>
                    <a:pt x="1950" y="1075"/>
                  </a:cubicBezTo>
                  <a:cubicBezTo>
                    <a:pt x="1942" y="1057"/>
                    <a:pt x="1937" y="1025"/>
                    <a:pt x="1932" y="1004"/>
                  </a:cubicBezTo>
                  <a:cubicBezTo>
                    <a:pt x="1904" y="1000"/>
                    <a:pt x="1904" y="1000"/>
                    <a:pt x="1904" y="1000"/>
                  </a:cubicBezTo>
                  <a:cubicBezTo>
                    <a:pt x="1908" y="986"/>
                    <a:pt x="1909" y="965"/>
                    <a:pt x="1919" y="954"/>
                  </a:cubicBezTo>
                  <a:cubicBezTo>
                    <a:pt x="1960" y="902"/>
                    <a:pt x="2013" y="939"/>
                    <a:pt x="2060" y="952"/>
                  </a:cubicBezTo>
                  <a:cubicBezTo>
                    <a:pt x="2084" y="959"/>
                    <a:pt x="2111" y="958"/>
                    <a:pt x="2136" y="964"/>
                  </a:cubicBezTo>
                  <a:cubicBezTo>
                    <a:pt x="2148" y="940"/>
                    <a:pt x="2179" y="895"/>
                    <a:pt x="2160" y="867"/>
                  </a:cubicBezTo>
                  <a:cubicBezTo>
                    <a:pt x="2150" y="851"/>
                    <a:pt x="2124" y="849"/>
                    <a:pt x="2119" y="832"/>
                  </a:cubicBezTo>
                  <a:cubicBezTo>
                    <a:pt x="2111" y="805"/>
                    <a:pt x="2124" y="765"/>
                    <a:pt x="2096" y="748"/>
                  </a:cubicBezTo>
                  <a:cubicBezTo>
                    <a:pt x="2096" y="740"/>
                    <a:pt x="2096" y="740"/>
                    <a:pt x="2096" y="740"/>
                  </a:cubicBezTo>
                  <a:cubicBezTo>
                    <a:pt x="2140" y="736"/>
                    <a:pt x="2140" y="736"/>
                    <a:pt x="2140" y="736"/>
                  </a:cubicBezTo>
                  <a:cubicBezTo>
                    <a:pt x="2129" y="714"/>
                    <a:pt x="2088" y="668"/>
                    <a:pt x="2064" y="661"/>
                  </a:cubicBezTo>
                  <a:cubicBezTo>
                    <a:pt x="2047" y="657"/>
                    <a:pt x="2024" y="666"/>
                    <a:pt x="2009" y="656"/>
                  </a:cubicBezTo>
                  <a:cubicBezTo>
                    <a:pt x="1986" y="640"/>
                    <a:pt x="1960" y="561"/>
                    <a:pt x="1920" y="612"/>
                  </a:cubicBezTo>
                  <a:cubicBezTo>
                    <a:pt x="1916" y="612"/>
                    <a:pt x="1916" y="612"/>
                    <a:pt x="1916" y="612"/>
                  </a:cubicBezTo>
                  <a:cubicBezTo>
                    <a:pt x="1900" y="596"/>
                    <a:pt x="1900" y="596"/>
                    <a:pt x="1900" y="596"/>
                  </a:cubicBezTo>
                  <a:cubicBezTo>
                    <a:pt x="1896" y="616"/>
                    <a:pt x="1896" y="616"/>
                    <a:pt x="1896" y="616"/>
                  </a:cubicBezTo>
                  <a:cubicBezTo>
                    <a:pt x="1868" y="632"/>
                    <a:pt x="1868" y="632"/>
                    <a:pt x="1868" y="632"/>
                  </a:cubicBezTo>
                  <a:cubicBezTo>
                    <a:pt x="1820" y="632"/>
                    <a:pt x="1820" y="632"/>
                    <a:pt x="1820" y="632"/>
                  </a:cubicBezTo>
                  <a:cubicBezTo>
                    <a:pt x="1828" y="604"/>
                    <a:pt x="1828" y="604"/>
                    <a:pt x="1828" y="604"/>
                  </a:cubicBezTo>
                  <a:cubicBezTo>
                    <a:pt x="1756" y="604"/>
                    <a:pt x="1756" y="604"/>
                    <a:pt x="1756" y="604"/>
                  </a:cubicBezTo>
                  <a:cubicBezTo>
                    <a:pt x="1764" y="583"/>
                    <a:pt x="1774" y="574"/>
                    <a:pt x="1796" y="568"/>
                  </a:cubicBezTo>
                  <a:cubicBezTo>
                    <a:pt x="1795" y="550"/>
                    <a:pt x="1794" y="524"/>
                    <a:pt x="1777" y="512"/>
                  </a:cubicBezTo>
                  <a:cubicBezTo>
                    <a:pt x="1764" y="503"/>
                    <a:pt x="1725" y="501"/>
                    <a:pt x="1725" y="476"/>
                  </a:cubicBezTo>
                  <a:cubicBezTo>
                    <a:pt x="1725" y="464"/>
                    <a:pt x="1743" y="460"/>
                    <a:pt x="1751" y="453"/>
                  </a:cubicBezTo>
                  <a:cubicBezTo>
                    <a:pt x="1764" y="443"/>
                    <a:pt x="1789" y="392"/>
                    <a:pt x="1778" y="377"/>
                  </a:cubicBezTo>
                  <a:cubicBezTo>
                    <a:pt x="1768" y="361"/>
                    <a:pt x="1743" y="371"/>
                    <a:pt x="1728" y="366"/>
                  </a:cubicBezTo>
                  <a:cubicBezTo>
                    <a:pt x="1711" y="359"/>
                    <a:pt x="1703" y="340"/>
                    <a:pt x="1687" y="332"/>
                  </a:cubicBezTo>
                  <a:cubicBezTo>
                    <a:pt x="1671" y="324"/>
                    <a:pt x="1651" y="332"/>
                    <a:pt x="1638" y="318"/>
                  </a:cubicBezTo>
                  <a:cubicBezTo>
                    <a:pt x="1627" y="306"/>
                    <a:pt x="1609" y="268"/>
                    <a:pt x="1609" y="252"/>
                  </a:cubicBezTo>
                  <a:cubicBezTo>
                    <a:pt x="1609" y="235"/>
                    <a:pt x="1621" y="217"/>
                    <a:pt x="1606" y="203"/>
                  </a:cubicBezTo>
                  <a:cubicBezTo>
                    <a:pt x="1577" y="175"/>
                    <a:pt x="1524" y="190"/>
                    <a:pt x="1516" y="136"/>
                  </a:cubicBezTo>
                  <a:cubicBezTo>
                    <a:pt x="1484" y="120"/>
                    <a:pt x="1484" y="120"/>
                    <a:pt x="1484" y="120"/>
                  </a:cubicBezTo>
                  <a:cubicBezTo>
                    <a:pt x="1467" y="125"/>
                    <a:pt x="1458" y="131"/>
                    <a:pt x="1452" y="148"/>
                  </a:cubicBezTo>
                  <a:cubicBezTo>
                    <a:pt x="1460" y="148"/>
                    <a:pt x="1460" y="148"/>
                    <a:pt x="1460" y="148"/>
                  </a:cubicBezTo>
                  <a:cubicBezTo>
                    <a:pt x="1450" y="165"/>
                    <a:pt x="1436" y="175"/>
                    <a:pt x="1420" y="160"/>
                  </a:cubicBezTo>
                  <a:cubicBezTo>
                    <a:pt x="1399" y="166"/>
                    <a:pt x="1382" y="186"/>
                    <a:pt x="1360" y="187"/>
                  </a:cubicBezTo>
                  <a:cubicBezTo>
                    <a:pt x="1345" y="188"/>
                    <a:pt x="1334" y="175"/>
                    <a:pt x="1320" y="177"/>
                  </a:cubicBezTo>
                  <a:cubicBezTo>
                    <a:pt x="1309" y="178"/>
                    <a:pt x="1301" y="190"/>
                    <a:pt x="1292" y="195"/>
                  </a:cubicBezTo>
                  <a:cubicBezTo>
                    <a:pt x="1264" y="209"/>
                    <a:pt x="1252" y="181"/>
                    <a:pt x="1244" y="160"/>
                  </a:cubicBezTo>
                  <a:cubicBezTo>
                    <a:pt x="1184" y="156"/>
                    <a:pt x="1184" y="156"/>
                    <a:pt x="1184" y="156"/>
                  </a:cubicBezTo>
                  <a:cubicBezTo>
                    <a:pt x="1184" y="144"/>
                    <a:pt x="1184" y="144"/>
                    <a:pt x="1184" y="144"/>
                  </a:cubicBezTo>
                  <a:cubicBezTo>
                    <a:pt x="1168" y="144"/>
                    <a:pt x="1168" y="144"/>
                    <a:pt x="1168" y="144"/>
                  </a:cubicBezTo>
                  <a:cubicBezTo>
                    <a:pt x="1162" y="54"/>
                    <a:pt x="1057" y="125"/>
                    <a:pt x="1036" y="44"/>
                  </a:cubicBezTo>
                  <a:cubicBezTo>
                    <a:pt x="1005" y="38"/>
                    <a:pt x="1023" y="19"/>
                    <a:pt x="100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154236" y="1045939"/>
              <a:ext cx="692150" cy="739775"/>
            </a:xfrm>
            <a:custGeom>
              <a:avLst/>
              <a:gdLst>
                <a:gd name="T0" fmla="*/ 614 w 2287"/>
                <a:gd name="T1" fmla="*/ 634 h 2461"/>
                <a:gd name="T2" fmla="*/ 584 w 2287"/>
                <a:gd name="T3" fmla="*/ 763 h 2461"/>
                <a:gd name="T4" fmla="*/ 412 w 2287"/>
                <a:gd name="T5" fmla="*/ 971 h 2461"/>
                <a:gd name="T6" fmla="*/ 424 w 2287"/>
                <a:gd name="T7" fmla="*/ 1127 h 2461"/>
                <a:gd name="T8" fmla="*/ 370 w 2287"/>
                <a:gd name="T9" fmla="*/ 1097 h 2461"/>
                <a:gd name="T10" fmla="*/ 208 w 2287"/>
                <a:gd name="T11" fmla="*/ 979 h 2461"/>
                <a:gd name="T12" fmla="*/ 195 w 2287"/>
                <a:gd name="T13" fmla="*/ 1179 h 2461"/>
                <a:gd name="T14" fmla="*/ 230 w 2287"/>
                <a:gd name="T15" fmla="*/ 1327 h 2461"/>
                <a:gd name="T16" fmla="*/ 270 w 2287"/>
                <a:gd name="T17" fmla="*/ 1615 h 2461"/>
                <a:gd name="T18" fmla="*/ 223 w 2287"/>
                <a:gd name="T19" fmla="*/ 1779 h 2461"/>
                <a:gd name="T20" fmla="*/ 96 w 2287"/>
                <a:gd name="T21" fmla="*/ 1957 h 2461"/>
                <a:gd name="T22" fmla="*/ 24 w 2287"/>
                <a:gd name="T23" fmla="*/ 2091 h 2461"/>
                <a:gd name="T24" fmla="*/ 74 w 2287"/>
                <a:gd name="T25" fmla="*/ 2203 h 2461"/>
                <a:gd name="T26" fmla="*/ 276 w 2287"/>
                <a:gd name="T27" fmla="*/ 2443 h 2461"/>
                <a:gd name="T28" fmla="*/ 368 w 2287"/>
                <a:gd name="T29" fmla="*/ 2423 h 2461"/>
                <a:gd name="T30" fmla="*/ 519 w 2287"/>
                <a:gd name="T31" fmla="*/ 2347 h 2461"/>
                <a:gd name="T32" fmla="*/ 575 w 2287"/>
                <a:gd name="T33" fmla="*/ 2243 h 2461"/>
                <a:gd name="T34" fmla="*/ 624 w 2287"/>
                <a:gd name="T35" fmla="*/ 2167 h 2461"/>
                <a:gd name="T36" fmla="*/ 616 w 2287"/>
                <a:gd name="T37" fmla="*/ 2123 h 2461"/>
                <a:gd name="T38" fmla="*/ 724 w 2287"/>
                <a:gd name="T39" fmla="*/ 2159 h 2461"/>
                <a:gd name="T40" fmla="*/ 936 w 2287"/>
                <a:gd name="T41" fmla="*/ 2107 h 2461"/>
                <a:gd name="T42" fmla="*/ 972 w 2287"/>
                <a:gd name="T43" fmla="*/ 2051 h 2461"/>
                <a:gd name="T44" fmla="*/ 1240 w 2287"/>
                <a:gd name="T45" fmla="*/ 1995 h 2461"/>
                <a:gd name="T46" fmla="*/ 1296 w 2287"/>
                <a:gd name="T47" fmla="*/ 1999 h 2461"/>
                <a:gd name="T48" fmla="*/ 1284 w 2287"/>
                <a:gd name="T49" fmla="*/ 1987 h 2461"/>
                <a:gd name="T50" fmla="*/ 1312 w 2287"/>
                <a:gd name="T51" fmla="*/ 1915 h 2461"/>
                <a:gd name="T52" fmla="*/ 1484 w 2287"/>
                <a:gd name="T53" fmla="*/ 1860 h 2461"/>
                <a:gd name="T54" fmla="*/ 1576 w 2287"/>
                <a:gd name="T55" fmla="*/ 1984 h 2461"/>
                <a:gd name="T56" fmla="*/ 1744 w 2287"/>
                <a:gd name="T57" fmla="*/ 1951 h 2461"/>
                <a:gd name="T58" fmla="*/ 1772 w 2287"/>
                <a:gd name="T59" fmla="*/ 1863 h 2461"/>
                <a:gd name="T60" fmla="*/ 1780 w 2287"/>
                <a:gd name="T61" fmla="*/ 1819 h 2461"/>
                <a:gd name="T62" fmla="*/ 1863 w 2287"/>
                <a:gd name="T63" fmla="*/ 1761 h 2461"/>
                <a:gd name="T64" fmla="*/ 1912 w 2287"/>
                <a:gd name="T65" fmla="*/ 1720 h 2461"/>
                <a:gd name="T66" fmla="*/ 1972 w 2287"/>
                <a:gd name="T67" fmla="*/ 1723 h 2461"/>
                <a:gd name="T68" fmla="*/ 2056 w 2287"/>
                <a:gd name="T69" fmla="*/ 1631 h 2461"/>
                <a:gd name="T70" fmla="*/ 1880 w 2287"/>
                <a:gd name="T71" fmla="*/ 1417 h 2461"/>
                <a:gd name="T72" fmla="*/ 2024 w 2287"/>
                <a:gd name="T73" fmla="*/ 1407 h 2461"/>
                <a:gd name="T74" fmla="*/ 2104 w 2287"/>
                <a:gd name="T75" fmla="*/ 1271 h 2461"/>
                <a:gd name="T76" fmla="*/ 2172 w 2287"/>
                <a:gd name="T77" fmla="*/ 1223 h 2461"/>
                <a:gd name="T78" fmla="*/ 2184 w 2287"/>
                <a:gd name="T79" fmla="*/ 1239 h 2461"/>
                <a:gd name="T80" fmla="*/ 2208 w 2287"/>
                <a:gd name="T81" fmla="*/ 1123 h 2461"/>
                <a:gd name="T82" fmla="*/ 2248 w 2287"/>
                <a:gd name="T83" fmla="*/ 1011 h 2461"/>
                <a:gd name="T84" fmla="*/ 2193 w 2287"/>
                <a:gd name="T85" fmla="*/ 931 h 2461"/>
                <a:gd name="T86" fmla="*/ 2202 w 2287"/>
                <a:gd name="T87" fmla="*/ 794 h 2461"/>
                <a:gd name="T88" fmla="*/ 2148 w 2287"/>
                <a:gd name="T89" fmla="*/ 779 h 2461"/>
                <a:gd name="T90" fmla="*/ 2157 w 2287"/>
                <a:gd name="T91" fmla="*/ 659 h 2461"/>
                <a:gd name="T92" fmla="*/ 2084 w 2287"/>
                <a:gd name="T93" fmla="*/ 467 h 2461"/>
                <a:gd name="T94" fmla="*/ 2181 w 2287"/>
                <a:gd name="T95" fmla="*/ 374 h 2461"/>
                <a:gd name="T96" fmla="*/ 2172 w 2287"/>
                <a:gd name="T97" fmla="*/ 219 h 2461"/>
                <a:gd name="T98" fmla="*/ 2187 w 2287"/>
                <a:gd name="T99" fmla="*/ 175 h 2461"/>
                <a:gd name="T100" fmla="*/ 2147 w 2287"/>
                <a:gd name="T101" fmla="*/ 80 h 2461"/>
                <a:gd name="T102" fmla="*/ 1972 w 2287"/>
                <a:gd name="T103" fmla="*/ 25 h 2461"/>
                <a:gd name="T104" fmla="*/ 1636 w 2287"/>
                <a:gd name="T105" fmla="*/ 355 h 2461"/>
                <a:gd name="T106" fmla="*/ 1204 w 2287"/>
                <a:gd name="T107" fmla="*/ 453 h 2461"/>
                <a:gd name="T108" fmla="*/ 860 w 2287"/>
                <a:gd name="T109" fmla="*/ 544 h 2461"/>
                <a:gd name="T110" fmla="*/ 568 w 2287"/>
                <a:gd name="T111" fmla="*/ 635 h 2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87" h="2461">
                  <a:moveTo>
                    <a:pt x="568" y="635"/>
                  </a:moveTo>
                  <a:cubicBezTo>
                    <a:pt x="580" y="637"/>
                    <a:pt x="604" y="625"/>
                    <a:pt x="614" y="634"/>
                  </a:cubicBezTo>
                  <a:cubicBezTo>
                    <a:pt x="624" y="644"/>
                    <a:pt x="607" y="657"/>
                    <a:pt x="601" y="664"/>
                  </a:cubicBezTo>
                  <a:cubicBezTo>
                    <a:pt x="580" y="691"/>
                    <a:pt x="584" y="731"/>
                    <a:pt x="584" y="763"/>
                  </a:cubicBezTo>
                  <a:cubicBezTo>
                    <a:pt x="514" y="749"/>
                    <a:pt x="471" y="833"/>
                    <a:pt x="461" y="895"/>
                  </a:cubicBezTo>
                  <a:cubicBezTo>
                    <a:pt x="456" y="930"/>
                    <a:pt x="462" y="982"/>
                    <a:pt x="412" y="971"/>
                  </a:cubicBezTo>
                  <a:cubicBezTo>
                    <a:pt x="405" y="994"/>
                    <a:pt x="387" y="1053"/>
                    <a:pt x="408" y="1071"/>
                  </a:cubicBezTo>
                  <a:cubicBezTo>
                    <a:pt x="403" y="1087"/>
                    <a:pt x="404" y="1124"/>
                    <a:pt x="424" y="1127"/>
                  </a:cubicBezTo>
                  <a:cubicBezTo>
                    <a:pt x="415" y="1165"/>
                    <a:pt x="415" y="1165"/>
                    <a:pt x="415" y="1165"/>
                  </a:cubicBezTo>
                  <a:cubicBezTo>
                    <a:pt x="370" y="1097"/>
                    <a:pt x="370" y="1097"/>
                    <a:pt x="370" y="1097"/>
                  </a:cubicBezTo>
                  <a:cubicBezTo>
                    <a:pt x="269" y="1049"/>
                    <a:pt x="269" y="1049"/>
                    <a:pt x="269" y="1049"/>
                  </a:cubicBezTo>
                  <a:cubicBezTo>
                    <a:pt x="208" y="979"/>
                    <a:pt x="208" y="979"/>
                    <a:pt x="208" y="979"/>
                  </a:cubicBezTo>
                  <a:cubicBezTo>
                    <a:pt x="201" y="1007"/>
                    <a:pt x="203" y="1029"/>
                    <a:pt x="172" y="1039"/>
                  </a:cubicBezTo>
                  <a:cubicBezTo>
                    <a:pt x="182" y="1084"/>
                    <a:pt x="192" y="1133"/>
                    <a:pt x="195" y="1179"/>
                  </a:cubicBezTo>
                  <a:cubicBezTo>
                    <a:pt x="197" y="1202"/>
                    <a:pt x="190" y="1229"/>
                    <a:pt x="195" y="1251"/>
                  </a:cubicBezTo>
                  <a:cubicBezTo>
                    <a:pt x="202" y="1278"/>
                    <a:pt x="223" y="1299"/>
                    <a:pt x="230" y="1327"/>
                  </a:cubicBezTo>
                  <a:cubicBezTo>
                    <a:pt x="243" y="1387"/>
                    <a:pt x="242" y="1450"/>
                    <a:pt x="252" y="1511"/>
                  </a:cubicBezTo>
                  <a:cubicBezTo>
                    <a:pt x="258" y="1543"/>
                    <a:pt x="278" y="1582"/>
                    <a:pt x="270" y="1615"/>
                  </a:cubicBezTo>
                  <a:cubicBezTo>
                    <a:pt x="263" y="1643"/>
                    <a:pt x="231" y="1658"/>
                    <a:pt x="223" y="1687"/>
                  </a:cubicBezTo>
                  <a:cubicBezTo>
                    <a:pt x="214" y="1718"/>
                    <a:pt x="225" y="1749"/>
                    <a:pt x="223" y="1779"/>
                  </a:cubicBezTo>
                  <a:cubicBezTo>
                    <a:pt x="221" y="1818"/>
                    <a:pt x="196" y="1856"/>
                    <a:pt x="173" y="1887"/>
                  </a:cubicBezTo>
                  <a:cubicBezTo>
                    <a:pt x="152" y="1914"/>
                    <a:pt x="125" y="1939"/>
                    <a:pt x="96" y="1957"/>
                  </a:cubicBezTo>
                  <a:cubicBezTo>
                    <a:pt x="77" y="1969"/>
                    <a:pt x="52" y="1975"/>
                    <a:pt x="37" y="1992"/>
                  </a:cubicBezTo>
                  <a:cubicBezTo>
                    <a:pt x="16" y="2017"/>
                    <a:pt x="33" y="2061"/>
                    <a:pt x="24" y="2091"/>
                  </a:cubicBezTo>
                  <a:cubicBezTo>
                    <a:pt x="18" y="2108"/>
                    <a:pt x="0" y="2124"/>
                    <a:pt x="1" y="2143"/>
                  </a:cubicBezTo>
                  <a:cubicBezTo>
                    <a:pt x="1" y="2165"/>
                    <a:pt x="59" y="2184"/>
                    <a:pt x="74" y="2203"/>
                  </a:cubicBezTo>
                  <a:cubicBezTo>
                    <a:pt x="110" y="2249"/>
                    <a:pt x="153" y="2288"/>
                    <a:pt x="190" y="2335"/>
                  </a:cubicBezTo>
                  <a:cubicBezTo>
                    <a:pt x="222" y="2376"/>
                    <a:pt x="233" y="2410"/>
                    <a:pt x="276" y="2443"/>
                  </a:cubicBezTo>
                  <a:cubicBezTo>
                    <a:pt x="280" y="2443"/>
                    <a:pt x="280" y="2443"/>
                    <a:pt x="280" y="2443"/>
                  </a:cubicBezTo>
                  <a:cubicBezTo>
                    <a:pt x="311" y="2406"/>
                    <a:pt x="326" y="2413"/>
                    <a:pt x="368" y="2423"/>
                  </a:cubicBezTo>
                  <a:cubicBezTo>
                    <a:pt x="399" y="2370"/>
                    <a:pt x="427" y="2461"/>
                    <a:pt x="470" y="2427"/>
                  </a:cubicBezTo>
                  <a:cubicBezTo>
                    <a:pt x="485" y="2416"/>
                    <a:pt x="516" y="2365"/>
                    <a:pt x="519" y="2347"/>
                  </a:cubicBezTo>
                  <a:cubicBezTo>
                    <a:pt x="522" y="2328"/>
                    <a:pt x="516" y="2306"/>
                    <a:pt x="523" y="2287"/>
                  </a:cubicBezTo>
                  <a:cubicBezTo>
                    <a:pt x="533" y="2265"/>
                    <a:pt x="563" y="2264"/>
                    <a:pt x="575" y="2243"/>
                  </a:cubicBezTo>
                  <a:cubicBezTo>
                    <a:pt x="582" y="2229"/>
                    <a:pt x="578" y="2166"/>
                    <a:pt x="608" y="2183"/>
                  </a:cubicBezTo>
                  <a:cubicBezTo>
                    <a:pt x="624" y="2167"/>
                    <a:pt x="624" y="2167"/>
                    <a:pt x="624" y="2167"/>
                  </a:cubicBezTo>
                  <a:cubicBezTo>
                    <a:pt x="604" y="2159"/>
                    <a:pt x="604" y="2159"/>
                    <a:pt x="604" y="2159"/>
                  </a:cubicBezTo>
                  <a:cubicBezTo>
                    <a:pt x="616" y="2123"/>
                    <a:pt x="616" y="2123"/>
                    <a:pt x="616" y="2123"/>
                  </a:cubicBezTo>
                  <a:cubicBezTo>
                    <a:pt x="646" y="2135"/>
                    <a:pt x="667" y="2155"/>
                    <a:pt x="684" y="2183"/>
                  </a:cubicBezTo>
                  <a:cubicBezTo>
                    <a:pt x="695" y="2167"/>
                    <a:pt x="704" y="2161"/>
                    <a:pt x="724" y="2159"/>
                  </a:cubicBezTo>
                  <a:cubicBezTo>
                    <a:pt x="727" y="2198"/>
                    <a:pt x="757" y="2186"/>
                    <a:pt x="784" y="2176"/>
                  </a:cubicBezTo>
                  <a:cubicBezTo>
                    <a:pt x="835" y="2158"/>
                    <a:pt x="888" y="2135"/>
                    <a:pt x="936" y="2107"/>
                  </a:cubicBezTo>
                  <a:cubicBezTo>
                    <a:pt x="908" y="2039"/>
                    <a:pt x="908" y="2039"/>
                    <a:pt x="908" y="2039"/>
                  </a:cubicBezTo>
                  <a:cubicBezTo>
                    <a:pt x="972" y="2051"/>
                    <a:pt x="972" y="2051"/>
                    <a:pt x="972" y="2051"/>
                  </a:cubicBezTo>
                  <a:cubicBezTo>
                    <a:pt x="997" y="2004"/>
                    <a:pt x="1076" y="1973"/>
                    <a:pt x="1128" y="1971"/>
                  </a:cubicBezTo>
                  <a:cubicBezTo>
                    <a:pt x="1137" y="2036"/>
                    <a:pt x="1203" y="2039"/>
                    <a:pt x="1240" y="1995"/>
                  </a:cubicBezTo>
                  <a:cubicBezTo>
                    <a:pt x="1244" y="1995"/>
                    <a:pt x="1244" y="1995"/>
                    <a:pt x="1244" y="1995"/>
                  </a:cubicBezTo>
                  <a:cubicBezTo>
                    <a:pt x="1260" y="2016"/>
                    <a:pt x="1275" y="2010"/>
                    <a:pt x="1296" y="1999"/>
                  </a:cubicBezTo>
                  <a:cubicBezTo>
                    <a:pt x="1296" y="1991"/>
                    <a:pt x="1296" y="1991"/>
                    <a:pt x="1296" y="1991"/>
                  </a:cubicBezTo>
                  <a:cubicBezTo>
                    <a:pt x="1284" y="1987"/>
                    <a:pt x="1284" y="1987"/>
                    <a:pt x="1284" y="1987"/>
                  </a:cubicBezTo>
                  <a:cubicBezTo>
                    <a:pt x="1291" y="1967"/>
                    <a:pt x="1308" y="1955"/>
                    <a:pt x="1328" y="1947"/>
                  </a:cubicBezTo>
                  <a:cubicBezTo>
                    <a:pt x="1312" y="1915"/>
                    <a:pt x="1312" y="1915"/>
                    <a:pt x="1312" y="1915"/>
                  </a:cubicBezTo>
                  <a:cubicBezTo>
                    <a:pt x="1349" y="1915"/>
                    <a:pt x="1380" y="1876"/>
                    <a:pt x="1380" y="1839"/>
                  </a:cubicBezTo>
                  <a:cubicBezTo>
                    <a:pt x="1410" y="1839"/>
                    <a:pt x="1463" y="1833"/>
                    <a:pt x="1484" y="1860"/>
                  </a:cubicBezTo>
                  <a:cubicBezTo>
                    <a:pt x="1515" y="1900"/>
                    <a:pt x="1438" y="1971"/>
                    <a:pt x="1524" y="1955"/>
                  </a:cubicBezTo>
                  <a:cubicBezTo>
                    <a:pt x="1529" y="1980"/>
                    <a:pt x="1553" y="1982"/>
                    <a:pt x="1576" y="1984"/>
                  </a:cubicBezTo>
                  <a:cubicBezTo>
                    <a:pt x="1621" y="1987"/>
                    <a:pt x="1669" y="1947"/>
                    <a:pt x="1712" y="1935"/>
                  </a:cubicBezTo>
                  <a:cubicBezTo>
                    <a:pt x="1718" y="1951"/>
                    <a:pt x="1728" y="1951"/>
                    <a:pt x="1744" y="1951"/>
                  </a:cubicBezTo>
                  <a:cubicBezTo>
                    <a:pt x="1740" y="1931"/>
                    <a:pt x="1740" y="1931"/>
                    <a:pt x="1740" y="1931"/>
                  </a:cubicBezTo>
                  <a:cubicBezTo>
                    <a:pt x="1768" y="1921"/>
                    <a:pt x="1801" y="1888"/>
                    <a:pt x="1772" y="1863"/>
                  </a:cubicBezTo>
                  <a:cubicBezTo>
                    <a:pt x="1772" y="1859"/>
                    <a:pt x="1772" y="1859"/>
                    <a:pt x="1772" y="1859"/>
                  </a:cubicBezTo>
                  <a:cubicBezTo>
                    <a:pt x="1785" y="1846"/>
                    <a:pt x="1787" y="1836"/>
                    <a:pt x="1780" y="1819"/>
                  </a:cubicBezTo>
                  <a:cubicBezTo>
                    <a:pt x="1799" y="1812"/>
                    <a:pt x="1802" y="1799"/>
                    <a:pt x="1800" y="1779"/>
                  </a:cubicBezTo>
                  <a:cubicBezTo>
                    <a:pt x="1822" y="1774"/>
                    <a:pt x="1842" y="1766"/>
                    <a:pt x="1863" y="1761"/>
                  </a:cubicBezTo>
                  <a:cubicBezTo>
                    <a:pt x="1874" y="1758"/>
                    <a:pt x="1885" y="1765"/>
                    <a:pt x="1895" y="1759"/>
                  </a:cubicBezTo>
                  <a:cubicBezTo>
                    <a:pt x="1908" y="1751"/>
                    <a:pt x="1905" y="1732"/>
                    <a:pt x="1912" y="1720"/>
                  </a:cubicBezTo>
                  <a:cubicBezTo>
                    <a:pt x="1925" y="1700"/>
                    <a:pt x="1947" y="1702"/>
                    <a:pt x="1968" y="1703"/>
                  </a:cubicBezTo>
                  <a:cubicBezTo>
                    <a:pt x="1972" y="1723"/>
                    <a:pt x="1972" y="1723"/>
                    <a:pt x="1972" y="1723"/>
                  </a:cubicBezTo>
                  <a:cubicBezTo>
                    <a:pt x="1996" y="1715"/>
                    <a:pt x="1981" y="1691"/>
                    <a:pt x="1990" y="1671"/>
                  </a:cubicBezTo>
                  <a:cubicBezTo>
                    <a:pt x="2000" y="1648"/>
                    <a:pt x="2032" y="1633"/>
                    <a:pt x="2056" y="1631"/>
                  </a:cubicBezTo>
                  <a:cubicBezTo>
                    <a:pt x="2004" y="1550"/>
                    <a:pt x="1851" y="1577"/>
                    <a:pt x="1864" y="1455"/>
                  </a:cubicBezTo>
                  <a:cubicBezTo>
                    <a:pt x="1851" y="1441"/>
                    <a:pt x="1860" y="1420"/>
                    <a:pt x="1880" y="1417"/>
                  </a:cubicBezTo>
                  <a:cubicBezTo>
                    <a:pt x="1892" y="1414"/>
                    <a:pt x="1903" y="1426"/>
                    <a:pt x="1916" y="1426"/>
                  </a:cubicBezTo>
                  <a:cubicBezTo>
                    <a:pt x="1940" y="1426"/>
                    <a:pt x="2002" y="1417"/>
                    <a:pt x="2024" y="1407"/>
                  </a:cubicBezTo>
                  <a:cubicBezTo>
                    <a:pt x="2055" y="1392"/>
                    <a:pt x="2085" y="1360"/>
                    <a:pt x="2093" y="1327"/>
                  </a:cubicBezTo>
                  <a:cubicBezTo>
                    <a:pt x="2097" y="1308"/>
                    <a:pt x="2094" y="1289"/>
                    <a:pt x="2104" y="1271"/>
                  </a:cubicBezTo>
                  <a:cubicBezTo>
                    <a:pt x="2120" y="1243"/>
                    <a:pt x="2148" y="1246"/>
                    <a:pt x="2164" y="1223"/>
                  </a:cubicBezTo>
                  <a:cubicBezTo>
                    <a:pt x="2172" y="1223"/>
                    <a:pt x="2172" y="1223"/>
                    <a:pt x="2172" y="1223"/>
                  </a:cubicBezTo>
                  <a:cubicBezTo>
                    <a:pt x="2180" y="1239"/>
                    <a:pt x="2180" y="1239"/>
                    <a:pt x="2180" y="1239"/>
                  </a:cubicBezTo>
                  <a:cubicBezTo>
                    <a:pt x="2184" y="1239"/>
                    <a:pt x="2184" y="1239"/>
                    <a:pt x="2184" y="1239"/>
                  </a:cubicBezTo>
                  <a:cubicBezTo>
                    <a:pt x="2196" y="1221"/>
                    <a:pt x="2202" y="1213"/>
                    <a:pt x="2224" y="1207"/>
                  </a:cubicBezTo>
                  <a:cubicBezTo>
                    <a:pt x="2208" y="1123"/>
                    <a:pt x="2208" y="1123"/>
                    <a:pt x="2208" y="1123"/>
                  </a:cubicBezTo>
                  <a:cubicBezTo>
                    <a:pt x="2197" y="1082"/>
                    <a:pt x="2197" y="1082"/>
                    <a:pt x="2197" y="1082"/>
                  </a:cubicBezTo>
                  <a:cubicBezTo>
                    <a:pt x="2248" y="1011"/>
                    <a:pt x="2248" y="1011"/>
                    <a:pt x="2248" y="1011"/>
                  </a:cubicBezTo>
                  <a:cubicBezTo>
                    <a:pt x="2220" y="1011"/>
                    <a:pt x="2220" y="1011"/>
                    <a:pt x="2220" y="1011"/>
                  </a:cubicBezTo>
                  <a:cubicBezTo>
                    <a:pt x="2220" y="982"/>
                    <a:pt x="2179" y="956"/>
                    <a:pt x="2193" y="931"/>
                  </a:cubicBezTo>
                  <a:cubicBezTo>
                    <a:pt x="2211" y="901"/>
                    <a:pt x="2274" y="920"/>
                    <a:pt x="2279" y="887"/>
                  </a:cubicBezTo>
                  <a:cubicBezTo>
                    <a:pt x="2287" y="833"/>
                    <a:pt x="2229" y="828"/>
                    <a:pt x="2202" y="794"/>
                  </a:cubicBezTo>
                  <a:cubicBezTo>
                    <a:pt x="2188" y="777"/>
                    <a:pt x="2197" y="755"/>
                    <a:pt x="2188" y="735"/>
                  </a:cubicBezTo>
                  <a:cubicBezTo>
                    <a:pt x="2170" y="753"/>
                    <a:pt x="2179" y="776"/>
                    <a:pt x="2148" y="779"/>
                  </a:cubicBezTo>
                  <a:cubicBezTo>
                    <a:pt x="2146" y="761"/>
                    <a:pt x="2133" y="744"/>
                    <a:pt x="2135" y="727"/>
                  </a:cubicBezTo>
                  <a:cubicBezTo>
                    <a:pt x="2136" y="704"/>
                    <a:pt x="2157" y="683"/>
                    <a:pt x="2157" y="659"/>
                  </a:cubicBezTo>
                  <a:cubicBezTo>
                    <a:pt x="2158" y="624"/>
                    <a:pt x="2134" y="571"/>
                    <a:pt x="2122" y="539"/>
                  </a:cubicBezTo>
                  <a:cubicBezTo>
                    <a:pt x="2112" y="514"/>
                    <a:pt x="2110" y="476"/>
                    <a:pt x="2084" y="467"/>
                  </a:cubicBezTo>
                  <a:cubicBezTo>
                    <a:pt x="2091" y="444"/>
                    <a:pt x="2084" y="422"/>
                    <a:pt x="2105" y="405"/>
                  </a:cubicBezTo>
                  <a:cubicBezTo>
                    <a:pt x="2127" y="388"/>
                    <a:pt x="2165" y="395"/>
                    <a:pt x="2181" y="374"/>
                  </a:cubicBezTo>
                  <a:cubicBezTo>
                    <a:pt x="2202" y="347"/>
                    <a:pt x="2187" y="312"/>
                    <a:pt x="2156" y="311"/>
                  </a:cubicBezTo>
                  <a:cubicBezTo>
                    <a:pt x="2172" y="219"/>
                    <a:pt x="2172" y="219"/>
                    <a:pt x="2172" y="219"/>
                  </a:cubicBezTo>
                  <a:cubicBezTo>
                    <a:pt x="2204" y="223"/>
                    <a:pt x="2204" y="223"/>
                    <a:pt x="2204" y="223"/>
                  </a:cubicBezTo>
                  <a:cubicBezTo>
                    <a:pt x="2187" y="175"/>
                    <a:pt x="2187" y="175"/>
                    <a:pt x="2187" y="175"/>
                  </a:cubicBezTo>
                  <a:cubicBezTo>
                    <a:pt x="2185" y="100"/>
                    <a:pt x="2185" y="100"/>
                    <a:pt x="2185" y="100"/>
                  </a:cubicBezTo>
                  <a:cubicBezTo>
                    <a:pt x="2147" y="80"/>
                    <a:pt x="2147" y="80"/>
                    <a:pt x="2147" y="80"/>
                  </a:cubicBezTo>
                  <a:cubicBezTo>
                    <a:pt x="2128" y="3"/>
                    <a:pt x="2128" y="3"/>
                    <a:pt x="2128" y="3"/>
                  </a:cubicBezTo>
                  <a:cubicBezTo>
                    <a:pt x="2075" y="3"/>
                    <a:pt x="2020" y="0"/>
                    <a:pt x="1972" y="25"/>
                  </a:cubicBezTo>
                  <a:cubicBezTo>
                    <a:pt x="1895" y="63"/>
                    <a:pt x="1857" y="137"/>
                    <a:pt x="1808" y="203"/>
                  </a:cubicBezTo>
                  <a:cubicBezTo>
                    <a:pt x="1761" y="267"/>
                    <a:pt x="1707" y="319"/>
                    <a:pt x="1636" y="355"/>
                  </a:cubicBezTo>
                  <a:cubicBezTo>
                    <a:pt x="1564" y="392"/>
                    <a:pt x="1490" y="373"/>
                    <a:pt x="1416" y="389"/>
                  </a:cubicBezTo>
                  <a:cubicBezTo>
                    <a:pt x="1344" y="404"/>
                    <a:pt x="1275" y="437"/>
                    <a:pt x="1204" y="453"/>
                  </a:cubicBezTo>
                  <a:cubicBezTo>
                    <a:pt x="1162" y="462"/>
                    <a:pt x="1116" y="458"/>
                    <a:pt x="1076" y="469"/>
                  </a:cubicBezTo>
                  <a:cubicBezTo>
                    <a:pt x="1002" y="488"/>
                    <a:pt x="934" y="524"/>
                    <a:pt x="860" y="544"/>
                  </a:cubicBezTo>
                  <a:cubicBezTo>
                    <a:pt x="804" y="558"/>
                    <a:pt x="751" y="584"/>
                    <a:pt x="696" y="597"/>
                  </a:cubicBezTo>
                  <a:cubicBezTo>
                    <a:pt x="656" y="606"/>
                    <a:pt x="602" y="610"/>
                    <a:pt x="568" y="63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8"/>
            <p:cNvSpPr>
              <a:spLocks/>
            </p:cNvSpPr>
            <p:nvPr/>
          </p:nvSpPr>
          <p:spPr bwMode="auto">
            <a:xfrm>
              <a:off x="1344861" y="1099914"/>
              <a:ext cx="862012" cy="527050"/>
            </a:xfrm>
            <a:custGeom>
              <a:avLst/>
              <a:gdLst>
                <a:gd name="T0" fmla="*/ 481 w 2849"/>
                <a:gd name="T1" fmla="*/ 40 h 1756"/>
                <a:gd name="T2" fmla="*/ 325 w 2849"/>
                <a:gd name="T3" fmla="*/ 136 h 1756"/>
                <a:gd name="T4" fmla="*/ 205 w 2849"/>
                <a:gd name="T5" fmla="*/ 280 h 1756"/>
                <a:gd name="T6" fmla="*/ 225 w 2849"/>
                <a:gd name="T7" fmla="*/ 208 h 1756"/>
                <a:gd name="T8" fmla="*/ 125 w 2849"/>
                <a:gd name="T9" fmla="*/ 226 h 1756"/>
                <a:gd name="T10" fmla="*/ 109 w 2849"/>
                <a:gd name="T11" fmla="*/ 349 h 1756"/>
                <a:gd name="T12" fmla="*/ 89 w 2849"/>
                <a:gd name="T13" fmla="*/ 490 h 1756"/>
                <a:gd name="T14" fmla="*/ 133 w 2849"/>
                <a:gd name="T15" fmla="*/ 549 h 1756"/>
                <a:gd name="T16" fmla="*/ 217 w 2849"/>
                <a:gd name="T17" fmla="*/ 650 h 1756"/>
                <a:gd name="T18" fmla="*/ 345 w 2849"/>
                <a:gd name="T19" fmla="*/ 636 h 1756"/>
                <a:gd name="T20" fmla="*/ 325 w 2849"/>
                <a:gd name="T21" fmla="*/ 668 h 1756"/>
                <a:gd name="T22" fmla="*/ 285 w 2849"/>
                <a:gd name="T23" fmla="*/ 816 h 1756"/>
                <a:gd name="T24" fmla="*/ 281 w 2849"/>
                <a:gd name="T25" fmla="*/ 860 h 1756"/>
                <a:gd name="T26" fmla="*/ 157 w 2849"/>
                <a:gd name="T27" fmla="*/ 814 h 1756"/>
                <a:gd name="T28" fmla="*/ 149 w 2849"/>
                <a:gd name="T29" fmla="*/ 912 h 1756"/>
                <a:gd name="T30" fmla="*/ 21 w 2849"/>
                <a:gd name="T31" fmla="*/ 1104 h 1756"/>
                <a:gd name="T32" fmla="*/ 69 w 2849"/>
                <a:gd name="T33" fmla="*/ 1216 h 1756"/>
                <a:gd name="T34" fmla="*/ 145 w 2849"/>
                <a:gd name="T35" fmla="*/ 1368 h 1756"/>
                <a:gd name="T36" fmla="*/ 241 w 2849"/>
                <a:gd name="T37" fmla="*/ 1400 h 1756"/>
                <a:gd name="T38" fmla="*/ 257 w 2849"/>
                <a:gd name="T39" fmla="*/ 1408 h 1756"/>
                <a:gd name="T40" fmla="*/ 305 w 2849"/>
                <a:gd name="T41" fmla="*/ 1464 h 1756"/>
                <a:gd name="T42" fmla="*/ 421 w 2849"/>
                <a:gd name="T43" fmla="*/ 1462 h 1756"/>
                <a:gd name="T44" fmla="*/ 469 w 2849"/>
                <a:gd name="T45" fmla="*/ 1560 h 1756"/>
                <a:gd name="T46" fmla="*/ 487 w 2849"/>
                <a:gd name="T47" fmla="*/ 1703 h 1756"/>
                <a:gd name="T48" fmla="*/ 552 w 2849"/>
                <a:gd name="T49" fmla="*/ 1676 h 1756"/>
                <a:gd name="T50" fmla="*/ 657 w 2849"/>
                <a:gd name="T51" fmla="*/ 1716 h 1756"/>
                <a:gd name="T52" fmla="*/ 988 w 2849"/>
                <a:gd name="T53" fmla="*/ 1719 h 1756"/>
                <a:gd name="T54" fmla="*/ 1048 w 2849"/>
                <a:gd name="T55" fmla="*/ 1588 h 1756"/>
                <a:gd name="T56" fmla="*/ 1182 w 2849"/>
                <a:gd name="T57" fmla="*/ 1558 h 1756"/>
                <a:gd name="T58" fmla="*/ 1249 w 2849"/>
                <a:gd name="T59" fmla="*/ 1500 h 1756"/>
                <a:gd name="T60" fmla="*/ 1345 w 2849"/>
                <a:gd name="T61" fmla="*/ 1464 h 1756"/>
                <a:gd name="T62" fmla="*/ 1373 w 2849"/>
                <a:gd name="T63" fmla="*/ 1440 h 1756"/>
                <a:gd name="T64" fmla="*/ 1433 w 2849"/>
                <a:gd name="T65" fmla="*/ 1420 h 1756"/>
                <a:gd name="T66" fmla="*/ 1461 w 2849"/>
                <a:gd name="T67" fmla="*/ 1388 h 1756"/>
                <a:gd name="T68" fmla="*/ 1577 w 2849"/>
                <a:gd name="T69" fmla="*/ 1360 h 1756"/>
                <a:gd name="T70" fmla="*/ 1681 w 2849"/>
                <a:gd name="T71" fmla="*/ 1328 h 1756"/>
                <a:gd name="T72" fmla="*/ 1733 w 2849"/>
                <a:gd name="T73" fmla="*/ 1348 h 1756"/>
                <a:gd name="T74" fmla="*/ 1797 w 2849"/>
                <a:gd name="T75" fmla="*/ 1300 h 1756"/>
                <a:gd name="T76" fmla="*/ 1973 w 2849"/>
                <a:gd name="T77" fmla="*/ 1275 h 1756"/>
                <a:gd name="T78" fmla="*/ 2097 w 2849"/>
                <a:gd name="T79" fmla="*/ 1264 h 1756"/>
                <a:gd name="T80" fmla="*/ 2257 w 2849"/>
                <a:gd name="T81" fmla="*/ 1228 h 1756"/>
                <a:gd name="T82" fmla="*/ 2373 w 2849"/>
                <a:gd name="T83" fmla="*/ 1144 h 1756"/>
                <a:gd name="T84" fmla="*/ 2601 w 2849"/>
                <a:gd name="T85" fmla="*/ 980 h 1756"/>
                <a:gd name="T86" fmla="*/ 2661 w 2849"/>
                <a:gd name="T87" fmla="*/ 876 h 1756"/>
                <a:gd name="T88" fmla="*/ 2757 w 2849"/>
                <a:gd name="T89" fmla="*/ 792 h 1756"/>
                <a:gd name="T90" fmla="*/ 2785 w 2849"/>
                <a:gd name="T91" fmla="*/ 736 h 1756"/>
                <a:gd name="T92" fmla="*/ 2770 w 2849"/>
                <a:gd name="T93" fmla="*/ 520 h 1756"/>
                <a:gd name="T94" fmla="*/ 2711 w 2849"/>
                <a:gd name="T95" fmla="*/ 364 h 1756"/>
                <a:gd name="T96" fmla="*/ 2652 w 2849"/>
                <a:gd name="T97" fmla="*/ 309 h 1756"/>
                <a:gd name="T98" fmla="*/ 2625 w 2849"/>
                <a:gd name="T99" fmla="*/ 184 h 1756"/>
                <a:gd name="T100" fmla="*/ 2725 w 2849"/>
                <a:gd name="T101" fmla="*/ 138 h 1756"/>
                <a:gd name="T102" fmla="*/ 2817 w 2849"/>
                <a:gd name="T103" fmla="*/ 24 h 1756"/>
                <a:gd name="T104" fmla="*/ 2297 w 2849"/>
                <a:gd name="T105" fmla="*/ 85 h 1756"/>
                <a:gd name="T106" fmla="*/ 1657 w 2849"/>
                <a:gd name="T107" fmla="*/ 124 h 1756"/>
                <a:gd name="T108" fmla="*/ 649 w 2849"/>
                <a:gd name="T109" fmla="*/ 35 h 1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49" h="1756">
                  <a:moveTo>
                    <a:pt x="525" y="0"/>
                  </a:moveTo>
                  <a:cubicBezTo>
                    <a:pt x="481" y="40"/>
                    <a:pt x="481" y="40"/>
                    <a:pt x="481" y="40"/>
                  </a:cubicBezTo>
                  <a:cubicBezTo>
                    <a:pt x="401" y="128"/>
                    <a:pt x="401" y="128"/>
                    <a:pt x="401" y="128"/>
                  </a:cubicBezTo>
                  <a:cubicBezTo>
                    <a:pt x="325" y="136"/>
                    <a:pt x="325" y="136"/>
                    <a:pt x="325" y="136"/>
                  </a:cubicBezTo>
                  <a:cubicBezTo>
                    <a:pt x="261" y="192"/>
                    <a:pt x="261" y="192"/>
                    <a:pt x="261" y="192"/>
                  </a:cubicBezTo>
                  <a:cubicBezTo>
                    <a:pt x="205" y="280"/>
                    <a:pt x="205" y="280"/>
                    <a:pt x="205" y="280"/>
                  </a:cubicBezTo>
                  <a:cubicBezTo>
                    <a:pt x="193" y="288"/>
                    <a:pt x="193" y="288"/>
                    <a:pt x="193" y="288"/>
                  </a:cubicBezTo>
                  <a:cubicBezTo>
                    <a:pt x="225" y="208"/>
                    <a:pt x="225" y="208"/>
                    <a:pt x="225" y="208"/>
                  </a:cubicBezTo>
                  <a:cubicBezTo>
                    <a:pt x="212" y="213"/>
                    <a:pt x="206" y="227"/>
                    <a:pt x="193" y="229"/>
                  </a:cubicBezTo>
                  <a:cubicBezTo>
                    <a:pt x="176" y="231"/>
                    <a:pt x="138" y="207"/>
                    <a:pt x="125" y="226"/>
                  </a:cubicBezTo>
                  <a:cubicBezTo>
                    <a:pt x="107" y="254"/>
                    <a:pt x="162" y="288"/>
                    <a:pt x="154" y="316"/>
                  </a:cubicBezTo>
                  <a:cubicBezTo>
                    <a:pt x="148" y="336"/>
                    <a:pt x="120" y="332"/>
                    <a:pt x="109" y="349"/>
                  </a:cubicBezTo>
                  <a:cubicBezTo>
                    <a:pt x="89" y="383"/>
                    <a:pt x="100" y="423"/>
                    <a:pt x="97" y="458"/>
                  </a:cubicBezTo>
                  <a:cubicBezTo>
                    <a:pt x="95" y="469"/>
                    <a:pt x="83" y="479"/>
                    <a:pt x="89" y="490"/>
                  </a:cubicBezTo>
                  <a:cubicBezTo>
                    <a:pt x="98" y="506"/>
                    <a:pt x="127" y="512"/>
                    <a:pt x="141" y="524"/>
                  </a:cubicBezTo>
                  <a:cubicBezTo>
                    <a:pt x="133" y="528"/>
                    <a:pt x="116" y="543"/>
                    <a:pt x="133" y="549"/>
                  </a:cubicBezTo>
                  <a:cubicBezTo>
                    <a:pt x="154" y="557"/>
                    <a:pt x="199" y="547"/>
                    <a:pt x="211" y="581"/>
                  </a:cubicBezTo>
                  <a:cubicBezTo>
                    <a:pt x="218" y="602"/>
                    <a:pt x="185" y="636"/>
                    <a:pt x="217" y="650"/>
                  </a:cubicBezTo>
                  <a:cubicBezTo>
                    <a:pt x="236" y="658"/>
                    <a:pt x="259" y="640"/>
                    <a:pt x="277" y="635"/>
                  </a:cubicBezTo>
                  <a:cubicBezTo>
                    <a:pt x="298" y="630"/>
                    <a:pt x="323" y="636"/>
                    <a:pt x="345" y="636"/>
                  </a:cubicBezTo>
                  <a:cubicBezTo>
                    <a:pt x="349" y="672"/>
                    <a:pt x="349" y="672"/>
                    <a:pt x="349" y="672"/>
                  </a:cubicBezTo>
                  <a:cubicBezTo>
                    <a:pt x="325" y="668"/>
                    <a:pt x="325" y="668"/>
                    <a:pt x="325" y="668"/>
                  </a:cubicBezTo>
                  <a:cubicBezTo>
                    <a:pt x="325" y="704"/>
                    <a:pt x="312" y="739"/>
                    <a:pt x="297" y="772"/>
                  </a:cubicBezTo>
                  <a:cubicBezTo>
                    <a:pt x="290" y="788"/>
                    <a:pt x="274" y="799"/>
                    <a:pt x="285" y="816"/>
                  </a:cubicBezTo>
                  <a:cubicBezTo>
                    <a:pt x="285" y="820"/>
                    <a:pt x="285" y="820"/>
                    <a:pt x="285" y="820"/>
                  </a:cubicBezTo>
                  <a:cubicBezTo>
                    <a:pt x="272" y="833"/>
                    <a:pt x="272" y="844"/>
                    <a:pt x="281" y="860"/>
                  </a:cubicBezTo>
                  <a:cubicBezTo>
                    <a:pt x="258" y="858"/>
                    <a:pt x="256" y="840"/>
                    <a:pt x="239" y="829"/>
                  </a:cubicBezTo>
                  <a:cubicBezTo>
                    <a:pt x="226" y="821"/>
                    <a:pt x="169" y="799"/>
                    <a:pt x="157" y="814"/>
                  </a:cubicBezTo>
                  <a:cubicBezTo>
                    <a:pt x="150" y="824"/>
                    <a:pt x="147" y="859"/>
                    <a:pt x="145" y="872"/>
                  </a:cubicBezTo>
                  <a:cubicBezTo>
                    <a:pt x="144" y="886"/>
                    <a:pt x="146" y="899"/>
                    <a:pt x="149" y="912"/>
                  </a:cubicBezTo>
                  <a:cubicBezTo>
                    <a:pt x="86" y="927"/>
                    <a:pt x="82" y="991"/>
                    <a:pt x="81" y="1044"/>
                  </a:cubicBezTo>
                  <a:cubicBezTo>
                    <a:pt x="53" y="1044"/>
                    <a:pt x="0" y="1067"/>
                    <a:pt x="21" y="1104"/>
                  </a:cubicBezTo>
                  <a:cubicBezTo>
                    <a:pt x="36" y="1131"/>
                    <a:pt x="64" y="1121"/>
                    <a:pt x="65" y="1160"/>
                  </a:cubicBezTo>
                  <a:cubicBezTo>
                    <a:pt x="95" y="1176"/>
                    <a:pt x="64" y="1193"/>
                    <a:pt x="69" y="1216"/>
                  </a:cubicBezTo>
                  <a:cubicBezTo>
                    <a:pt x="75" y="1243"/>
                    <a:pt x="96" y="1249"/>
                    <a:pt x="89" y="1280"/>
                  </a:cubicBezTo>
                  <a:cubicBezTo>
                    <a:pt x="126" y="1310"/>
                    <a:pt x="88" y="1347"/>
                    <a:pt x="145" y="1368"/>
                  </a:cubicBezTo>
                  <a:cubicBezTo>
                    <a:pt x="147" y="1332"/>
                    <a:pt x="174" y="1346"/>
                    <a:pt x="201" y="1344"/>
                  </a:cubicBezTo>
                  <a:cubicBezTo>
                    <a:pt x="202" y="1374"/>
                    <a:pt x="208" y="1397"/>
                    <a:pt x="241" y="1400"/>
                  </a:cubicBezTo>
                  <a:cubicBezTo>
                    <a:pt x="237" y="1424"/>
                    <a:pt x="237" y="1424"/>
                    <a:pt x="237" y="1424"/>
                  </a:cubicBezTo>
                  <a:cubicBezTo>
                    <a:pt x="257" y="1408"/>
                    <a:pt x="257" y="1408"/>
                    <a:pt x="257" y="1408"/>
                  </a:cubicBezTo>
                  <a:cubicBezTo>
                    <a:pt x="265" y="1420"/>
                    <a:pt x="265" y="1420"/>
                    <a:pt x="265" y="1420"/>
                  </a:cubicBezTo>
                  <a:cubicBezTo>
                    <a:pt x="292" y="1419"/>
                    <a:pt x="304" y="1439"/>
                    <a:pt x="305" y="1464"/>
                  </a:cubicBezTo>
                  <a:cubicBezTo>
                    <a:pt x="341" y="1468"/>
                    <a:pt x="341" y="1468"/>
                    <a:pt x="341" y="1468"/>
                  </a:cubicBezTo>
                  <a:cubicBezTo>
                    <a:pt x="357" y="1448"/>
                    <a:pt x="402" y="1438"/>
                    <a:pt x="421" y="1462"/>
                  </a:cubicBezTo>
                  <a:cubicBezTo>
                    <a:pt x="442" y="1487"/>
                    <a:pt x="440" y="1530"/>
                    <a:pt x="473" y="1548"/>
                  </a:cubicBezTo>
                  <a:cubicBezTo>
                    <a:pt x="469" y="1560"/>
                    <a:pt x="469" y="1560"/>
                    <a:pt x="469" y="1560"/>
                  </a:cubicBezTo>
                  <a:cubicBezTo>
                    <a:pt x="436" y="1556"/>
                    <a:pt x="437" y="1583"/>
                    <a:pt x="437" y="1608"/>
                  </a:cubicBezTo>
                  <a:cubicBezTo>
                    <a:pt x="499" y="1614"/>
                    <a:pt x="465" y="1663"/>
                    <a:pt x="487" y="1703"/>
                  </a:cubicBezTo>
                  <a:cubicBezTo>
                    <a:pt x="497" y="1720"/>
                    <a:pt x="531" y="1724"/>
                    <a:pt x="549" y="1728"/>
                  </a:cubicBezTo>
                  <a:cubicBezTo>
                    <a:pt x="552" y="1676"/>
                    <a:pt x="552" y="1676"/>
                    <a:pt x="552" y="1676"/>
                  </a:cubicBezTo>
                  <a:cubicBezTo>
                    <a:pt x="597" y="1628"/>
                    <a:pt x="597" y="1628"/>
                    <a:pt x="597" y="1628"/>
                  </a:cubicBezTo>
                  <a:cubicBezTo>
                    <a:pt x="626" y="1659"/>
                    <a:pt x="608" y="1694"/>
                    <a:pt x="657" y="1716"/>
                  </a:cubicBezTo>
                  <a:cubicBezTo>
                    <a:pt x="706" y="1737"/>
                    <a:pt x="751" y="1675"/>
                    <a:pt x="789" y="1724"/>
                  </a:cubicBezTo>
                  <a:cubicBezTo>
                    <a:pt x="849" y="1680"/>
                    <a:pt x="922" y="1756"/>
                    <a:pt x="988" y="1719"/>
                  </a:cubicBezTo>
                  <a:cubicBezTo>
                    <a:pt x="1029" y="1696"/>
                    <a:pt x="997" y="1671"/>
                    <a:pt x="1004" y="1640"/>
                  </a:cubicBezTo>
                  <a:cubicBezTo>
                    <a:pt x="1010" y="1620"/>
                    <a:pt x="1034" y="1603"/>
                    <a:pt x="1048" y="1588"/>
                  </a:cubicBezTo>
                  <a:cubicBezTo>
                    <a:pt x="1066" y="1567"/>
                    <a:pt x="1092" y="1560"/>
                    <a:pt x="1109" y="1588"/>
                  </a:cubicBezTo>
                  <a:cubicBezTo>
                    <a:pt x="1182" y="1558"/>
                    <a:pt x="1182" y="1558"/>
                    <a:pt x="1182" y="1558"/>
                  </a:cubicBezTo>
                  <a:cubicBezTo>
                    <a:pt x="1210" y="1552"/>
                    <a:pt x="1210" y="1552"/>
                    <a:pt x="1210" y="1552"/>
                  </a:cubicBezTo>
                  <a:cubicBezTo>
                    <a:pt x="1249" y="1500"/>
                    <a:pt x="1249" y="1500"/>
                    <a:pt x="1249" y="1500"/>
                  </a:cubicBezTo>
                  <a:cubicBezTo>
                    <a:pt x="1245" y="1484"/>
                    <a:pt x="1245" y="1484"/>
                    <a:pt x="1245" y="1484"/>
                  </a:cubicBezTo>
                  <a:cubicBezTo>
                    <a:pt x="1278" y="1482"/>
                    <a:pt x="1327" y="1498"/>
                    <a:pt x="1345" y="1464"/>
                  </a:cubicBezTo>
                  <a:cubicBezTo>
                    <a:pt x="1385" y="1460"/>
                    <a:pt x="1385" y="1460"/>
                    <a:pt x="1385" y="1460"/>
                  </a:cubicBezTo>
                  <a:cubicBezTo>
                    <a:pt x="1373" y="1440"/>
                    <a:pt x="1373" y="1440"/>
                    <a:pt x="1373" y="1440"/>
                  </a:cubicBezTo>
                  <a:cubicBezTo>
                    <a:pt x="1373" y="1436"/>
                    <a:pt x="1373" y="1436"/>
                    <a:pt x="1373" y="1436"/>
                  </a:cubicBezTo>
                  <a:cubicBezTo>
                    <a:pt x="1395" y="1423"/>
                    <a:pt x="1407" y="1416"/>
                    <a:pt x="1433" y="1420"/>
                  </a:cubicBezTo>
                  <a:cubicBezTo>
                    <a:pt x="1457" y="1388"/>
                    <a:pt x="1457" y="1388"/>
                    <a:pt x="1457" y="1388"/>
                  </a:cubicBezTo>
                  <a:cubicBezTo>
                    <a:pt x="1461" y="1388"/>
                    <a:pt x="1461" y="1388"/>
                    <a:pt x="1461" y="1388"/>
                  </a:cubicBezTo>
                  <a:cubicBezTo>
                    <a:pt x="1495" y="1450"/>
                    <a:pt x="1543" y="1404"/>
                    <a:pt x="1573" y="1360"/>
                  </a:cubicBezTo>
                  <a:cubicBezTo>
                    <a:pt x="1577" y="1360"/>
                    <a:pt x="1577" y="1360"/>
                    <a:pt x="1577" y="1360"/>
                  </a:cubicBezTo>
                  <a:cubicBezTo>
                    <a:pt x="1609" y="1376"/>
                    <a:pt x="1609" y="1376"/>
                    <a:pt x="1609" y="1376"/>
                  </a:cubicBezTo>
                  <a:cubicBezTo>
                    <a:pt x="1624" y="1349"/>
                    <a:pt x="1653" y="1339"/>
                    <a:pt x="1681" y="1328"/>
                  </a:cubicBezTo>
                  <a:cubicBezTo>
                    <a:pt x="1681" y="1348"/>
                    <a:pt x="1681" y="1348"/>
                    <a:pt x="1681" y="1348"/>
                  </a:cubicBezTo>
                  <a:cubicBezTo>
                    <a:pt x="1701" y="1337"/>
                    <a:pt x="1712" y="1340"/>
                    <a:pt x="1733" y="1348"/>
                  </a:cubicBezTo>
                  <a:cubicBezTo>
                    <a:pt x="1801" y="1316"/>
                    <a:pt x="1801" y="1316"/>
                    <a:pt x="1801" y="1316"/>
                  </a:cubicBezTo>
                  <a:cubicBezTo>
                    <a:pt x="1797" y="1300"/>
                    <a:pt x="1797" y="1300"/>
                    <a:pt x="1797" y="1300"/>
                  </a:cubicBezTo>
                  <a:cubicBezTo>
                    <a:pt x="1811" y="1300"/>
                    <a:pt x="1823" y="1307"/>
                    <a:pt x="1837" y="1306"/>
                  </a:cubicBezTo>
                  <a:cubicBezTo>
                    <a:pt x="1879" y="1304"/>
                    <a:pt x="1931" y="1284"/>
                    <a:pt x="1973" y="1275"/>
                  </a:cubicBezTo>
                  <a:cubicBezTo>
                    <a:pt x="1992" y="1271"/>
                    <a:pt x="2009" y="1257"/>
                    <a:pt x="2029" y="1256"/>
                  </a:cubicBezTo>
                  <a:cubicBezTo>
                    <a:pt x="2049" y="1255"/>
                    <a:pt x="2078" y="1257"/>
                    <a:pt x="2097" y="1264"/>
                  </a:cubicBezTo>
                  <a:cubicBezTo>
                    <a:pt x="2115" y="1270"/>
                    <a:pt x="2132" y="1285"/>
                    <a:pt x="2153" y="1283"/>
                  </a:cubicBezTo>
                  <a:cubicBezTo>
                    <a:pt x="2179" y="1281"/>
                    <a:pt x="2212" y="1148"/>
                    <a:pt x="2257" y="1228"/>
                  </a:cubicBezTo>
                  <a:cubicBezTo>
                    <a:pt x="2275" y="1216"/>
                    <a:pt x="2274" y="1195"/>
                    <a:pt x="2290" y="1182"/>
                  </a:cubicBezTo>
                  <a:cubicBezTo>
                    <a:pt x="2310" y="1164"/>
                    <a:pt x="2349" y="1162"/>
                    <a:pt x="2373" y="1144"/>
                  </a:cubicBezTo>
                  <a:cubicBezTo>
                    <a:pt x="2418" y="1111"/>
                    <a:pt x="2448" y="1062"/>
                    <a:pt x="2493" y="1027"/>
                  </a:cubicBezTo>
                  <a:cubicBezTo>
                    <a:pt x="2531" y="997"/>
                    <a:pt x="2549" y="951"/>
                    <a:pt x="2601" y="980"/>
                  </a:cubicBezTo>
                  <a:cubicBezTo>
                    <a:pt x="2605" y="912"/>
                    <a:pt x="2605" y="912"/>
                    <a:pt x="2605" y="912"/>
                  </a:cubicBezTo>
                  <a:cubicBezTo>
                    <a:pt x="2636" y="912"/>
                    <a:pt x="2655" y="911"/>
                    <a:pt x="2661" y="876"/>
                  </a:cubicBezTo>
                  <a:cubicBezTo>
                    <a:pt x="2693" y="884"/>
                    <a:pt x="2693" y="884"/>
                    <a:pt x="2693" y="884"/>
                  </a:cubicBezTo>
                  <a:cubicBezTo>
                    <a:pt x="2757" y="792"/>
                    <a:pt x="2757" y="792"/>
                    <a:pt x="2757" y="792"/>
                  </a:cubicBezTo>
                  <a:cubicBezTo>
                    <a:pt x="2781" y="800"/>
                    <a:pt x="2781" y="800"/>
                    <a:pt x="2781" y="800"/>
                  </a:cubicBezTo>
                  <a:cubicBezTo>
                    <a:pt x="2787" y="779"/>
                    <a:pt x="2777" y="756"/>
                    <a:pt x="2785" y="736"/>
                  </a:cubicBezTo>
                  <a:cubicBezTo>
                    <a:pt x="2804" y="688"/>
                    <a:pt x="2849" y="657"/>
                    <a:pt x="2826" y="596"/>
                  </a:cubicBezTo>
                  <a:cubicBezTo>
                    <a:pt x="2816" y="568"/>
                    <a:pt x="2785" y="547"/>
                    <a:pt x="2770" y="520"/>
                  </a:cubicBezTo>
                  <a:cubicBezTo>
                    <a:pt x="2748" y="480"/>
                    <a:pt x="2738" y="443"/>
                    <a:pt x="2693" y="424"/>
                  </a:cubicBezTo>
                  <a:cubicBezTo>
                    <a:pt x="2696" y="405"/>
                    <a:pt x="2713" y="382"/>
                    <a:pt x="2711" y="364"/>
                  </a:cubicBezTo>
                  <a:cubicBezTo>
                    <a:pt x="2710" y="349"/>
                    <a:pt x="2700" y="319"/>
                    <a:pt x="2684" y="313"/>
                  </a:cubicBezTo>
                  <a:cubicBezTo>
                    <a:pt x="2674" y="309"/>
                    <a:pt x="2661" y="318"/>
                    <a:pt x="2652" y="309"/>
                  </a:cubicBezTo>
                  <a:cubicBezTo>
                    <a:pt x="2634" y="294"/>
                    <a:pt x="2611" y="253"/>
                    <a:pt x="2601" y="232"/>
                  </a:cubicBezTo>
                  <a:cubicBezTo>
                    <a:pt x="2623" y="224"/>
                    <a:pt x="2622" y="205"/>
                    <a:pt x="2625" y="184"/>
                  </a:cubicBezTo>
                  <a:cubicBezTo>
                    <a:pt x="2647" y="182"/>
                    <a:pt x="2681" y="171"/>
                    <a:pt x="2700" y="159"/>
                  </a:cubicBezTo>
                  <a:cubicBezTo>
                    <a:pt x="2709" y="154"/>
                    <a:pt x="2714" y="142"/>
                    <a:pt x="2725" y="138"/>
                  </a:cubicBezTo>
                  <a:cubicBezTo>
                    <a:pt x="2765" y="125"/>
                    <a:pt x="2846" y="139"/>
                    <a:pt x="2825" y="68"/>
                  </a:cubicBezTo>
                  <a:cubicBezTo>
                    <a:pt x="2847" y="55"/>
                    <a:pt x="2836" y="34"/>
                    <a:pt x="2817" y="24"/>
                  </a:cubicBezTo>
                  <a:cubicBezTo>
                    <a:pt x="2797" y="68"/>
                    <a:pt x="2732" y="49"/>
                    <a:pt x="2693" y="53"/>
                  </a:cubicBezTo>
                  <a:cubicBezTo>
                    <a:pt x="2561" y="69"/>
                    <a:pt x="2428" y="69"/>
                    <a:pt x="2297" y="85"/>
                  </a:cubicBezTo>
                  <a:cubicBezTo>
                    <a:pt x="2115" y="108"/>
                    <a:pt x="1928" y="131"/>
                    <a:pt x="1745" y="136"/>
                  </a:cubicBezTo>
                  <a:cubicBezTo>
                    <a:pt x="1716" y="136"/>
                    <a:pt x="1686" y="126"/>
                    <a:pt x="1657" y="124"/>
                  </a:cubicBezTo>
                  <a:cubicBezTo>
                    <a:pt x="1556" y="118"/>
                    <a:pt x="1457" y="114"/>
                    <a:pt x="1357" y="105"/>
                  </a:cubicBezTo>
                  <a:cubicBezTo>
                    <a:pt x="1121" y="82"/>
                    <a:pt x="883" y="71"/>
                    <a:pt x="649" y="35"/>
                  </a:cubicBezTo>
                  <a:cubicBezTo>
                    <a:pt x="607" y="29"/>
                    <a:pt x="567" y="8"/>
                    <a:pt x="525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Freeform 25"/>
            <p:cNvSpPr>
              <a:spLocks/>
            </p:cNvSpPr>
            <p:nvPr/>
          </p:nvSpPr>
          <p:spPr bwMode="auto">
            <a:xfrm>
              <a:off x="1340098" y="2658839"/>
              <a:ext cx="600075" cy="546100"/>
            </a:xfrm>
            <a:custGeom>
              <a:avLst/>
              <a:gdLst>
                <a:gd name="T0" fmla="*/ 639 w 1987"/>
                <a:gd name="T1" fmla="*/ 113 h 1817"/>
                <a:gd name="T2" fmla="*/ 475 w 1987"/>
                <a:gd name="T3" fmla="*/ 152 h 1817"/>
                <a:gd name="T4" fmla="*/ 347 w 1987"/>
                <a:gd name="T5" fmla="*/ 164 h 1817"/>
                <a:gd name="T6" fmla="*/ 339 w 1987"/>
                <a:gd name="T7" fmla="*/ 217 h 1817"/>
                <a:gd name="T8" fmla="*/ 279 w 1987"/>
                <a:gd name="T9" fmla="*/ 301 h 1817"/>
                <a:gd name="T10" fmla="*/ 283 w 1987"/>
                <a:gd name="T11" fmla="*/ 417 h 1817"/>
                <a:gd name="T12" fmla="*/ 139 w 1987"/>
                <a:gd name="T13" fmla="*/ 529 h 1817"/>
                <a:gd name="T14" fmla="*/ 79 w 1987"/>
                <a:gd name="T15" fmla="*/ 652 h 1817"/>
                <a:gd name="T16" fmla="*/ 21 w 1987"/>
                <a:gd name="T17" fmla="*/ 773 h 1817"/>
                <a:gd name="T18" fmla="*/ 71 w 1987"/>
                <a:gd name="T19" fmla="*/ 810 h 1817"/>
                <a:gd name="T20" fmla="*/ 70 w 1987"/>
                <a:gd name="T21" fmla="*/ 952 h 1817"/>
                <a:gd name="T22" fmla="*/ 165 w 1987"/>
                <a:gd name="T23" fmla="*/ 1017 h 1817"/>
                <a:gd name="T24" fmla="*/ 312 w 1987"/>
                <a:gd name="T25" fmla="*/ 1082 h 1817"/>
                <a:gd name="T26" fmla="*/ 359 w 1987"/>
                <a:gd name="T27" fmla="*/ 1225 h 1817"/>
                <a:gd name="T28" fmla="*/ 407 w 1987"/>
                <a:gd name="T29" fmla="*/ 1413 h 1817"/>
                <a:gd name="T30" fmla="*/ 483 w 1987"/>
                <a:gd name="T31" fmla="*/ 1512 h 1817"/>
                <a:gd name="T32" fmla="*/ 605 w 1987"/>
                <a:gd name="T33" fmla="*/ 1621 h 1817"/>
                <a:gd name="T34" fmla="*/ 592 w 1987"/>
                <a:gd name="T35" fmla="*/ 1765 h 1817"/>
                <a:gd name="T36" fmla="*/ 867 w 1987"/>
                <a:gd name="T37" fmla="*/ 1805 h 1817"/>
                <a:gd name="T38" fmla="*/ 917 w 1987"/>
                <a:gd name="T39" fmla="*/ 1657 h 1817"/>
                <a:gd name="T40" fmla="*/ 1079 w 1987"/>
                <a:gd name="T41" fmla="*/ 1593 h 1817"/>
                <a:gd name="T42" fmla="*/ 1087 w 1987"/>
                <a:gd name="T43" fmla="*/ 1520 h 1817"/>
                <a:gd name="T44" fmla="*/ 1259 w 1987"/>
                <a:gd name="T45" fmla="*/ 1546 h 1817"/>
                <a:gd name="T46" fmla="*/ 1359 w 1987"/>
                <a:gd name="T47" fmla="*/ 1507 h 1817"/>
                <a:gd name="T48" fmla="*/ 1535 w 1987"/>
                <a:gd name="T49" fmla="*/ 1593 h 1817"/>
                <a:gd name="T50" fmla="*/ 1660 w 1987"/>
                <a:gd name="T51" fmla="*/ 1562 h 1817"/>
                <a:gd name="T52" fmla="*/ 1700 w 1987"/>
                <a:gd name="T53" fmla="*/ 1462 h 1817"/>
                <a:gd name="T54" fmla="*/ 1863 w 1987"/>
                <a:gd name="T55" fmla="*/ 1438 h 1817"/>
                <a:gd name="T56" fmla="*/ 1955 w 1987"/>
                <a:gd name="T57" fmla="*/ 1373 h 1817"/>
                <a:gd name="T58" fmla="*/ 1987 w 1987"/>
                <a:gd name="T59" fmla="*/ 1357 h 1817"/>
                <a:gd name="T60" fmla="*/ 1939 w 1987"/>
                <a:gd name="T61" fmla="*/ 1293 h 1817"/>
                <a:gd name="T62" fmla="*/ 1939 w 1987"/>
                <a:gd name="T63" fmla="*/ 1253 h 1817"/>
                <a:gd name="T64" fmla="*/ 1901 w 1987"/>
                <a:gd name="T65" fmla="*/ 1061 h 1817"/>
                <a:gd name="T66" fmla="*/ 1811 w 1987"/>
                <a:gd name="T67" fmla="*/ 970 h 1817"/>
                <a:gd name="T68" fmla="*/ 1744 w 1987"/>
                <a:gd name="T69" fmla="*/ 913 h 1817"/>
                <a:gd name="T70" fmla="*/ 1767 w 1987"/>
                <a:gd name="T71" fmla="*/ 861 h 1817"/>
                <a:gd name="T72" fmla="*/ 1861 w 1987"/>
                <a:gd name="T73" fmla="*/ 797 h 1817"/>
                <a:gd name="T74" fmla="*/ 1751 w 1987"/>
                <a:gd name="T75" fmla="*/ 681 h 1817"/>
                <a:gd name="T76" fmla="*/ 1757 w 1987"/>
                <a:gd name="T77" fmla="*/ 613 h 1817"/>
                <a:gd name="T78" fmla="*/ 1759 w 1987"/>
                <a:gd name="T79" fmla="*/ 565 h 1817"/>
                <a:gd name="T80" fmla="*/ 1767 w 1987"/>
                <a:gd name="T81" fmla="*/ 529 h 1817"/>
                <a:gd name="T82" fmla="*/ 1779 w 1987"/>
                <a:gd name="T83" fmla="*/ 521 h 1817"/>
                <a:gd name="T84" fmla="*/ 1767 w 1987"/>
                <a:gd name="T85" fmla="*/ 505 h 1817"/>
                <a:gd name="T86" fmla="*/ 1746 w 1987"/>
                <a:gd name="T87" fmla="*/ 485 h 1817"/>
                <a:gd name="T88" fmla="*/ 1763 w 1987"/>
                <a:gd name="T89" fmla="*/ 361 h 1817"/>
                <a:gd name="T90" fmla="*/ 1791 w 1987"/>
                <a:gd name="T91" fmla="*/ 229 h 1817"/>
                <a:gd name="T92" fmla="*/ 1563 w 1987"/>
                <a:gd name="T93" fmla="*/ 308 h 1817"/>
                <a:gd name="T94" fmla="*/ 1475 w 1987"/>
                <a:gd name="T95" fmla="*/ 333 h 1817"/>
                <a:gd name="T96" fmla="*/ 1363 w 1987"/>
                <a:gd name="T97" fmla="*/ 401 h 1817"/>
                <a:gd name="T98" fmla="*/ 1250 w 1987"/>
                <a:gd name="T99" fmla="*/ 436 h 1817"/>
                <a:gd name="T100" fmla="*/ 1111 w 1987"/>
                <a:gd name="T101" fmla="*/ 464 h 1817"/>
                <a:gd name="T102" fmla="*/ 1075 w 1987"/>
                <a:gd name="T103" fmla="*/ 401 h 1817"/>
                <a:gd name="T104" fmla="*/ 987 w 1987"/>
                <a:gd name="T105" fmla="*/ 293 h 1817"/>
                <a:gd name="T106" fmla="*/ 1023 w 1987"/>
                <a:gd name="T107" fmla="*/ 237 h 1817"/>
                <a:gd name="T108" fmla="*/ 964 w 1987"/>
                <a:gd name="T109" fmla="*/ 94 h 1817"/>
                <a:gd name="T110" fmla="*/ 799 w 1987"/>
                <a:gd name="T111" fmla="*/ 61 h 1817"/>
                <a:gd name="T112" fmla="*/ 747 w 1987"/>
                <a:gd name="T113" fmla="*/ 34 h 1817"/>
                <a:gd name="T114" fmla="*/ 699 w 1987"/>
                <a:gd name="T115" fmla="*/ 105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87" h="1817">
                  <a:moveTo>
                    <a:pt x="699" y="105"/>
                  </a:moveTo>
                  <a:cubicBezTo>
                    <a:pt x="639" y="113"/>
                    <a:pt x="639" y="113"/>
                    <a:pt x="639" y="113"/>
                  </a:cubicBezTo>
                  <a:cubicBezTo>
                    <a:pt x="603" y="153"/>
                    <a:pt x="603" y="153"/>
                    <a:pt x="603" y="153"/>
                  </a:cubicBezTo>
                  <a:cubicBezTo>
                    <a:pt x="566" y="140"/>
                    <a:pt x="513" y="137"/>
                    <a:pt x="475" y="152"/>
                  </a:cubicBezTo>
                  <a:cubicBezTo>
                    <a:pt x="451" y="161"/>
                    <a:pt x="438" y="173"/>
                    <a:pt x="411" y="176"/>
                  </a:cubicBezTo>
                  <a:cubicBezTo>
                    <a:pt x="388" y="179"/>
                    <a:pt x="367" y="159"/>
                    <a:pt x="347" y="164"/>
                  </a:cubicBezTo>
                  <a:cubicBezTo>
                    <a:pt x="322" y="172"/>
                    <a:pt x="317" y="201"/>
                    <a:pt x="339" y="213"/>
                  </a:cubicBezTo>
                  <a:cubicBezTo>
                    <a:pt x="339" y="217"/>
                    <a:pt x="339" y="217"/>
                    <a:pt x="339" y="217"/>
                  </a:cubicBezTo>
                  <a:cubicBezTo>
                    <a:pt x="317" y="226"/>
                    <a:pt x="330" y="240"/>
                    <a:pt x="320" y="257"/>
                  </a:cubicBezTo>
                  <a:cubicBezTo>
                    <a:pt x="307" y="277"/>
                    <a:pt x="275" y="271"/>
                    <a:pt x="279" y="301"/>
                  </a:cubicBezTo>
                  <a:cubicBezTo>
                    <a:pt x="195" y="353"/>
                    <a:pt x="195" y="353"/>
                    <a:pt x="195" y="353"/>
                  </a:cubicBezTo>
                  <a:cubicBezTo>
                    <a:pt x="283" y="417"/>
                    <a:pt x="283" y="417"/>
                    <a:pt x="283" y="417"/>
                  </a:cubicBezTo>
                  <a:cubicBezTo>
                    <a:pt x="269" y="421"/>
                    <a:pt x="251" y="424"/>
                    <a:pt x="240" y="435"/>
                  </a:cubicBezTo>
                  <a:cubicBezTo>
                    <a:pt x="201" y="475"/>
                    <a:pt x="213" y="537"/>
                    <a:pt x="139" y="529"/>
                  </a:cubicBezTo>
                  <a:cubicBezTo>
                    <a:pt x="135" y="554"/>
                    <a:pt x="116" y="557"/>
                    <a:pt x="105" y="577"/>
                  </a:cubicBezTo>
                  <a:cubicBezTo>
                    <a:pt x="93" y="601"/>
                    <a:pt x="91" y="631"/>
                    <a:pt x="79" y="652"/>
                  </a:cubicBezTo>
                  <a:cubicBezTo>
                    <a:pt x="65" y="676"/>
                    <a:pt x="40" y="684"/>
                    <a:pt x="29" y="713"/>
                  </a:cubicBezTo>
                  <a:cubicBezTo>
                    <a:pt x="21" y="733"/>
                    <a:pt x="26" y="753"/>
                    <a:pt x="21" y="773"/>
                  </a:cubicBezTo>
                  <a:cubicBezTo>
                    <a:pt x="19" y="784"/>
                    <a:pt x="0" y="797"/>
                    <a:pt x="2" y="808"/>
                  </a:cubicBezTo>
                  <a:cubicBezTo>
                    <a:pt x="7" y="833"/>
                    <a:pt x="58" y="792"/>
                    <a:pt x="71" y="810"/>
                  </a:cubicBezTo>
                  <a:cubicBezTo>
                    <a:pt x="82" y="827"/>
                    <a:pt x="86" y="881"/>
                    <a:pt x="81" y="901"/>
                  </a:cubicBezTo>
                  <a:cubicBezTo>
                    <a:pt x="77" y="917"/>
                    <a:pt x="57" y="935"/>
                    <a:pt x="70" y="952"/>
                  </a:cubicBezTo>
                  <a:cubicBezTo>
                    <a:pt x="88" y="975"/>
                    <a:pt x="134" y="952"/>
                    <a:pt x="158" y="966"/>
                  </a:cubicBezTo>
                  <a:cubicBezTo>
                    <a:pt x="180" y="979"/>
                    <a:pt x="162" y="999"/>
                    <a:pt x="165" y="1017"/>
                  </a:cubicBezTo>
                  <a:cubicBezTo>
                    <a:pt x="167" y="1031"/>
                    <a:pt x="184" y="1047"/>
                    <a:pt x="195" y="1054"/>
                  </a:cubicBezTo>
                  <a:cubicBezTo>
                    <a:pt x="227" y="1075"/>
                    <a:pt x="286" y="1055"/>
                    <a:pt x="312" y="1082"/>
                  </a:cubicBezTo>
                  <a:cubicBezTo>
                    <a:pt x="337" y="1109"/>
                    <a:pt x="300" y="1160"/>
                    <a:pt x="275" y="1173"/>
                  </a:cubicBezTo>
                  <a:cubicBezTo>
                    <a:pt x="359" y="1225"/>
                    <a:pt x="359" y="1225"/>
                    <a:pt x="359" y="1225"/>
                  </a:cubicBezTo>
                  <a:cubicBezTo>
                    <a:pt x="324" y="1246"/>
                    <a:pt x="369" y="1278"/>
                    <a:pt x="376" y="1301"/>
                  </a:cubicBezTo>
                  <a:cubicBezTo>
                    <a:pt x="387" y="1338"/>
                    <a:pt x="387" y="1377"/>
                    <a:pt x="407" y="1413"/>
                  </a:cubicBezTo>
                  <a:cubicBezTo>
                    <a:pt x="417" y="1432"/>
                    <a:pt x="437" y="1445"/>
                    <a:pt x="450" y="1463"/>
                  </a:cubicBezTo>
                  <a:cubicBezTo>
                    <a:pt x="462" y="1479"/>
                    <a:pt x="464" y="1501"/>
                    <a:pt x="483" y="1512"/>
                  </a:cubicBezTo>
                  <a:cubicBezTo>
                    <a:pt x="520" y="1533"/>
                    <a:pt x="577" y="1482"/>
                    <a:pt x="595" y="1529"/>
                  </a:cubicBezTo>
                  <a:cubicBezTo>
                    <a:pt x="606" y="1559"/>
                    <a:pt x="595" y="1592"/>
                    <a:pt x="605" y="1621"/>
                  </a:cubicBezTo>
                  <a:cubicBezTo>
                    <a:pt x="611" y="1638"/>
                    <a:pt x="635" y="1653"/>
                    <a:pt x="631" y="1673"/>
                  </a:cubicBezTo>
                  <a:cubicBezTo>
                    <a:pt x="627" y="1697"/>
                    <a:pt x="558" y="1734"/>
                    <a:pt x="592" y="1765"/>
                  </a:cubicBezTo>
                  <a:cubicBezTo>
                    <a:pt x="650" y="1817"/>
                    <a:pt x="682" y="1743"/>
                    <a:pt x="735" y="1745"/>
                  </a:cubicBezTo>
                  <a:cubicBezTo>
                    <a:pt x="786" y="1748"/>
                    <a:pt x="818" y="1791"/>
                    <a:pt x="867" y="1805"/>
                  </a:cubicBezTo>
                  <a:cubicBezTo>
                    <a:pt x="868" y="1774"/>
                    <a:pt x="865" y="1729"/>
                    <a:pt x="879" y="1701"/>
                  </a:cubicBezTo>
                  <a:cubicBezTo>
                    <a:pt x="889" y="1683"/>
                    <a:pt x="908" y="1674"/>
                    <a:pt x="917" y="1657"/>
                  </a:cubicBezTo>
                  <a:cubicBezTo>
                    <a:pt x="932" y="1630"/>
                    <a:pt x="937" y="1603"/>
                    <a:pt x="971" y="1592"/>
                  </a:cubicBezTo>
                  <a:cubicBezTo>
                    <a:pt x="1009" y="1579"/>
                    <a:pt x="1043" y="1610"/>
                    <a:pt x="1079" y="1593"/>
                  </a:cubicBezTo>
                  <a:cubicBezTo>
                    <a:pt x="1073" y="1579"/>
                    <a:pt x="1045" y="1539"/>
                    <a:pt x="1054" y="1525"/>
                  </a:cubicBezTo>
                  <a:cubicBezTo>
                    <a:pt x="1059" y="1518"/>
                    <a:pt x="1079" y="1520"/>
                    <a:pt x="1087" y="1520"/>
                  </a:cubicBezTo>
                  <a:cubicBezTo>
                    <a:pt x="1119" y="1519"/>
                    <a:pt x="1146" y="1528"/>
                    <a:pt x="1159" y="1489"/>
                  </a:cubicBezTo>
                  <a:cubicBezTo>
                    <a:pt x="1259" y="1546"/>
                    <a:pt x="1259" y="1546"/>
                    <a:pt x="1259" y="1546"/>
                  </a:cubicBezTo>
                  <a:cubicBezTo>
                    <a:pt x="1311" y="1511"/>
                    <a:pt x="1311" y="1511"/>
                    <a:pt x="1311" y="1511"/>
                  </a:cubicBezTo>
                  <a:cubicBezTo>
                    <a:pt x="1359" y="1507"/>
                    <a:pt x="1359" y="1507"/>
                    <a:pt x="1359" y="1507"/>
                  </a:cubicBezTo>
                  <a:cubicBezTo>
                    <a:pt x="1415" y="1485"/>
                    <a:pt x="1415" y="1485"/>
                    <a:pt x="1415" y="1485"/>
                  </a:cubicBezTo>
                  <a:cubicBezTo>
                    <a:pt x="1438" y="1536"/>
                    <a:pt x="1469" y="1617"/>
                    <a:pt x="1535" y="1593"/>
                  </a:cubicBezTo>
                  <a:cubicBezTo>
                    <a:pt x="1550" y="1632"/>
                    <a:pt x="1600" y="1635"/>
                    <a:pt x="1629" y="1607"/>
                  </a:cubicBezTo>
                  <a:cubicBezTo>
                    <a:pt x="1642" y="1594"/>
                    <a:pt x="1646" y="1575"/>
                    <a:pt x="1660" y="1562"/>
                  </a:cubicBezTo>
                  <a:cubicBezTo>
                    <a:pt x="1672" y="1551"/>
                    <a:pt x="1690" y="1552"/>
                    <a:pt x="1701" y="1539"/>
                  </a:cubicBezTo>
                  <a:cubicBezTo>
                    <a:pt x="1725" y="1513"/>
                    <a:pt x="1673" y="1490"/>
                    <a:pt x="1700" y="1462"/>
                  </a:cubicBezTo>
                  <a:cubicBezTo>
                    <a:pt x="1740" y="1422"/>
                    <a:pt x="1770" y="1483"/>
                    <a:pt x="1807" y="1482"/>
                  </a:cubicBezTo>
                  <a:cubicBezTo>
                    <a:pt x="1830" y="1481"/>
                    <a:pt x="1843" y="1448"/>
                    <a:pt x="1863" y="1438"/>
                  </a:cubicBezTo>
                  <a:cubicBezTo>
                    <a:pt x="1890" y="1424"/>
                    <a:pt x="1937" y="1439"/>
                    <a:pt x="1963" y="1449"/>
                  </a:cubicBezTo>
                  <a:cubicBezTo>
                    <a:pt x="1969" y="1426"/>
                    <a:pt x="1974" y="1390"/>
                    <a:pt x="1955" y="1373"/>
                  </a:cubicBezTo>
                  <a:cubicBezTo>
                    <a:pt x="1955" y="1369"/>
                    <a:pt x="1955" y="1369"/>
                    <a:pt x="1955" y="1369"/>
                  </a:cubicBezTo>
                  <a:cubicBezTo>
                    <a:pt x="1987" y="1357"/>
                    <a:pt x="1987" y="1357"/>
                    <a:pt x="1987" y="1357"/>
                  </a:cubicBezTo>
                  <a:cubicBezTo>
                    <a:pt x="1987" y="1353"/>
                    <a:pt x="1987" y="1353"/>
                    <a:pt x="1987" y="1353"/>
                  </a:cubicBezTo>
                  <a:cubicBezTo>
                    <a:pt x="1962" y="1342"/>
                    <a:pt x="1943" y="1321"/>
                    <a:pt x="1939" y="1293"/>
                  </a:cubicBezTo>
                  <a:cubicBezTo>
                    <a:pt x="1927" y="1293"/>
                    <a:pt x="1927" y="1293"/>
                    <a:pt x="1927" y="1293"/>
                  </a:cubicBezTo>
                  <a:cubicBezTo>
                    <a:pt x="1939" y="1253"/>
                    <a:pt x="1939" y="1253"/>
                    <a:pt x="1939" y="1253"/>
                  </a:cubicBezTo>
                  <a:cubicBezTo>
                    <a:pt x="1867" y="1233"/>
                    <a:pt x="1922" y="1193"/>
                    <a:pt x="1925" y="1149"/>
                  </a:cubicBezTo>
                  <a:cubicBezTo>
                    <a:pt x="1928" y="1117"/>
                    <a:pt x="1911" y="1088"/>
                    <a:pt x="1901" y="1061"/>
                  </a:cubicBezTo>
                  <a:cubicBezTo>
                    <a:pt x="1896" y="1048"/>
                    <a:pt x="1903" y="1034"/>
                    <a:pt x="1896" y="1021"/>
                  </a:cubicBezTo>
                  <a:cubicBezTo>
                    <a:pt x="1887" y="1003"/>
                    <a:pt x="1830" y="973"/>
                    <a:pt x="1811" y="970"/>
                  </a:cubicBezTo>
                  <a:cubicBezTo>
                    <a:pt x="1794" y="967"/>
                    <a:pt x="1766" y="976"/>
                    <a:pt x="1754" y="963"/>
                  </a:cubicBezTo>
                  <a:cubicBezTo>
                    <a:pt x="1742" y="951"/>
                    <a:pt x="1748" y="928"/>
                    <a:pt x="1744" y="913"/>
                  </a:cubicBezTo>
                  <a:cubicBezTo>
                    <a:pt x="1741" y="903"/>
                    <a:pt x="1727" y="889"/>
                    <a:pt x="1729" y="878"/>
                  </a:cubicBezTo>
                  <a:cubicBezTo>
                    <a:pt x="1731" y="868"/>
                    <a:pt x="1758" y="864"/>
                    <a:pt x="1767" y="861"/>
                  </a:cubicBezTo>
                  <a:cubicBezTo>
                    <a:pt x="1790" y="854"/>
                    <a:pt x="1796" y="840"/>
                    <a:pt x="1815" y="831"/>
                  </a:cubicBezTo>
                  <a:cubicBezTo>
                    <a:pt x="1833" y="824"/>
                    <a:pt x="1868" y="829"/>
                    <a:pt x="1861" y="797"/>
                  </a:cubicBezTo>
                  <a:cubicBezTo>
                    <a:pt x="1854" y="768"/>
                    <a:pt x="1788" y="779"/>
                    <a:pt x="1767" y="760"/>
                  </a:cubicBezTo>
                  <a:cubicBezTo>
                    <a:pt x="1748" y="743"/>
                    <a:pt x="1738" y="706"/>
                    <a:pt x="1751" y="681"/>
                  </a:cubicBezTo>
                  <a:cubicBezTo>
                    <a:pt x="1758" y="668"/>
                    <a:pt x="1774" y="661"/>
                    <a:pt x="1776" y="645"/>
                  </a:cubicBezTo>
                  <a:cubicBezTo>
                    <a:pt x="1778" y="630"/>
                    <a:pt x="1760" y="626"/>
                    <a:pt x="1757" y="613"/>
                  </a:cubicBezTo>
                  <a:cubicBezTo>
                    <a:pt x="1755" y="601"/>
                    <a:pt x="1766" y="587"/>
                    <a:pt x="1771" y="577"/>
                  </a:cubicBezTo>
                  <a:cubicBezTo>
                    <a:pt x="1759" y="565"/>
                    <a:pt x="1759" y="565"/>
                    <a:pt x="1759" y="565"/>
                  </a:cubicBezTo>
                  <a:cubicBezTo>
                    <a:pt x="1783" y="557"/>
                    <a:pt x="1783" y="557"/>
                    <a:pt x="1783" y="557"/>
                  </a:cubicBezTo>
                  <a:cubicBezTo>
                    <a:pt x="1767" y="529"/>
                    <a:pt x="1767" y="529"/>
                    <a:pt x="1767" y="529"/>
                  </a:cubicBezTo>
                  <a:cubicBezTo>
                    <a:pt x="1779" y="525"/>
                    <a:pt x="1779" y="525"/>
                    <a:pt x="1779" y="525"/>
                  </a:cubicBezTo>
                  <a:cubicBezTo>
                    <a:pt x="1779" y="521"/>
                    <a:pt x="1779" y="521"/>
                    <a:pt x="1779" y="521"/>
                  </a:cubicBezTo>
                  <a:cubicBezTo>
                    <a:pt x="1747" y="517"/>
                    <a:pt x="1747" y="517"/>
                    <a:pt x="1747" y="517"/>
                  </a:cubicBezTo>
                  <a:cubicBezTo>
                    <a:pt x="1767" y="505"/>
                    <a:pt x="1767" y="505"/>
                    <a:pt x="1767" y="505"/>
                  </a:cubicBezTo>
                  <a:cubicBezTo>
                    <a:pt x="1767" y="501"/>
                    <a:pt x="1767" y="501"/>
                    <a:pt x="1767" y="501"/>
                  </a:cubicBezTo>
                  <a:cubicBezTo>
                    <a:pt x="1757" y="499"/>
                    <a:pt x="1746" y="497"/>
                    <a:pt x="1746" y="485"/>
                  </a:cubicBezTo>
                  <a:cubicBezTo>
                    <a:pt x="1745" y="440"/>
                    <a:pt x="1777" y="410"/>
                    <a:pt x="1739" y="369"/>
                  </a:cubicBezTo>
                  <a:cubicBezTo>
                    <a:pt x="1763" y="361"/>
                    <a:pt x="1763" y="361"/>
                    <a:pt x="1763" y="361"/>
                  </a:cubicBezTo>
                  <a:cubicBezTo>
                    <a:pt x="1742" y="327"/>
                    <a:pt x="1755" y="287"/>
                    <a:pt x="1795" y="269"/>
                  </a:cubicBezTo>
                  <a:cubicBezTo>
                    <a:pt x="1791" y="229"/>
                    <a:pt x="1791" y="229"/>
                    <a:pt x="1791" y="229"/>
                  </a:cubicBezTo>
                  <a:cubicBezTo>
                    <a:pt x="1736" y="260"/>
                    <a:pt x="1664" y="277"/>
                    <a:pt x="1599" y="290"/>
                  </a:cubicBezTo>
                  <a:cubicBezTo>
                    <a:pt x="1585" y="293"/>
                    <a:pt x="1576" y="305"/>
                    <a:pt x="1563" y="308"/>
                  </a:cubicBezTo>
                  <a:cubicBezTo>
                    <a:pt x="1545" y="311"/>
                    <a:pt x="1528" y="305"/>
                    <a:pt x="1511" y="311"/>
                  </a:cubicBezTo>
                  <a:cubicBezTo>
                    <a:pt x="1497" y="315"/>
                    <a:pt x="1488" y="328"/>
                    <a:pt x="1475" y="333"/>
                  </a:cubicBezTo>
                  <a:cubicBezTo>
                    <a:pt x="1459" y="339"/>
                    <a:pt x="1442" y="329"/>
                    <a:pt x="1427" y="335"/>
                  </a:cubicBezTo>
                  <a:cubicBezTo>
                    <a:pt x="1399" y="346"/>
                    <a:pt x="1394" y="388"/>
                    <a:pt x="1363" y="401"/>
                  </a:cubicBezTo>
                  <a:cubicBezTo>
                    <a:pt x="1350" y="407"/>
                    <a:pt x="1337" y="396"/>
                    <a:pt x="1323" y="399"/>
                  </a:cubicBezTo>
                  <a:cubicBezTo>
                    <a:pt x="1297" y="404"/>
                    <a:pt x="1275" y="428"/>
                    <a:pt x="1250" y="436"/>
                  </a:cubicBezTo>
                  <a:cubicBezTo>
                    <a:pt x="1234" y="441"/>
                    <a:pt x="1219" y="428"/>
                    <a:pt x="1203" y="433"/>
                  </a:cubicBezTo>
                  <a:cubicBezTo>
                    <a:pt x="1168" y="443"/>
                    <a:pt x="1151" y="468"/>
                    <a:pt x="1111" y="464"/>
                  </a:cubicBezTo>
                  <a:cubicBezTo>
                    <a:pt x="1085" y="462"/>
                    <a:pt x="1075" y="434"/>
                    <a:pt x="1047" y="429"/>
                  </a:cubicBezTo>
                  <a:cubicBezTo>
                    <a:pt x="1075" y="401"/>
                    <a:pt x="1075" y="401"/>
                    <a:pt x="1075" y="401"/>
                  </a:cubicBezTo>
                  <a:cubicBezTo>
                    <a:pt x="1027" y="357"/>
                    <a:pt x="1027" y="357"/>
                    <a:pt x="1027" y="357"/>
                  </a:cubicBezTo>
                  <a:cubicBezTo>
                    <a:pt x="1048" y="324"/>
                    <a:pt x="1032" y="281"/>
                    <a:pt x="987" y="293"/>
                  </a:cubicBezTo>
                  <a:cubicBezTo>
                    <a:pt x="983" y="245"/>
                    <a:pt x="983" y="245"/>
                    <a:pt x="983" y="245"/>
                  </a:cubicBezTo>
                  <a:cubicBezTo>
                    <a:pt x="1023" y="237"/>
                    <a:pt x="1023" y="237"/>
                    <a:pt x="1023" y="237"/>
                  </a:cubicBezTo>
                  <a:cubicBezTo>
                    <a:pt x="1022" y="190"/>
                    <a:pt x="991" y="171"/>
                    <a:pt x="969" y="133"/>
                  </a:cubicBezTo>
                  <a:cubicBezTo>
                    <a:pt x="962" y="120"/>
                    <a:pt x="970" y="107"/>
                    <a:pt x="964" y="94"/>
                  </a:cubicBezTo>
                  <a:cubicBezTo>
                    <a:pt x="958" y="80"/>
                    <a:pt x="909" y="57"/>
                    <a:pt x="895" y="54"/>
                  </a:cubicBezTo>
                  <a:cubicBezTo>
                    <a:pt x="867" y="50"/>
                    <a:pt x="829" y="63"/>
                    <a:pt x="799" y="61"/>
                  </a:cubicBezTo>
                  <a:cubicBezTo>
                    <a:pt x="797" y="52"/>
                    <a:pt x="795" y="43"/>
                    <a:pt x="786" y="38"/>
                  </a:cubicBezTo>
                  <a:cubicBezTo>
                    <a:pt x="773" y="30"/>
                    <a:pt x="760" y="37"/>
                    <a:pt x="747" y="34"/>
                  </a:cubicBezTo>
                  <a:cubicBezTo>
                    <a:pt x="726" y="30"/>
                    <a:pt x="686" y="0"/>
                    <a:pt x="672" y="33"/>
                  </a:cubicBezTo>
                  <a:cubicBezTo>
                    <a:pt x="661" y="60"/>
                    <a:pt x="689" y="84"/>
                    <a:pt x="699" y="10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536823" y="1409477"/>
              <a:ext cx="812800" cy="1022350"/>
            </a:xfrm>
            <a:custGeom>
              <a:avLst/>
              <a:gdLst>
                <a:gd name="T0" fmla="*/ 761 w 2686"/>
                <a:gd name="T1" fmla="*/ 202 h 3408"/>
                <a:gd name="T2" fmla="*/ 737 w 2686"/>
                <a:gd name="T3" fmla="*/ 376 h 3408"/>
                <a:gd name="T4" fmla="*/ 705 w 2686"/>
                <a:gd name="T5" fmla="*/ 520 h 3408"/>
                <a:gd name="T6" fmla="*/ 550 w 2686"/>
                <a:gd name="T7" fmla="*/ 573 h 3408"/>
                <a:gd name="T8" fmla="*/ 513 w 2686"/>
                <a:gd name="T9" fmla="*/ 656 h 3408"/>
                <a:gd name="T10" fmla="*/ 326 w 2686"/>
                <a:gd name="T11" fmla="*/ 780 h 3408"/>
                <a:gd name="T12" fmla="*/ 193 w 2686"/>
                <a:gd name="T13" fmla="*/ 800 h 3408"/>
                <a:gd name="T14" fmla="*/ 133 w 2686"/>
                <a:gd name="T15" fmla="*/ 1032 h 3408"/>
                <a:gd name="T16" fmla="*/ 25 w 2686"/>
                <a:gd name="T17" fmla="*/ 1184 h 3408"/>
                <a:gd name="T18" fmla="*/ 41 w 2686"/>
                <a:gd name="T19" fmla="*/ 1426 h 3408"/>
                <a:gd name="T20" fmla="*/ 61 w 2686"/>
                <a:gd name="T21" fmla="*/ 1552 h 3408"/>
                <a:gd name="T22" fmla="*/ 87 w 2686"/>
                <a:gd name="T23" fmla="*/ 1614 h 3408"/>
                <a:gd name="T24" fmla="*/ 56 w 2686"/>
                <a:gd name="T25" fmla="*/ 1984 h 3408"/>
                <a:gd name="T26" fmla="*/ 252 w 2686"/>
                <a:gd name="T27" fmla="*/ 2123 h 3408"/>
                <a:gd name="T28" fmla="*/ 301 w 2686"/>
                <a:gd name="T29" fmla="*/ 2244 h 3408"/>
                <a:gd name="T30" fmla="*/ 449 w 2686"/>
                <a:gd name="T31" fmla="*/ 2258 h 3408"/>
                <a:gd name="T32" fmla="*/ 678 w 2686"/>
                <a:gd name="T33" fmla="*/ 2494 h 3408"/>
                <a:gd name="T34" fmla="*/ 883 w 2686"/>
                <a:gd name="T35" fmla="*/ 2748 h 3408"/>
                <a:gd name="T36" fmla="*/ 1021 w 2686"/>
                <a:gd name="T37" fmla="*/ 2788 h 3408"/>
                <a:gd name="T38" fmla="*/ 1149 w 2686"/>
                <a:gd name="T39" fmla="*/ 2692 h 3408"/>
                <a:gd name="T40" fmla="*/ 1406 w 2686"/>
                <a:gd name="T41" fmla="*/ 2952 h 3408"/>
                <a:gd name="T42" fmla="*/ 1541 w 2686"/>
                <a:gd name="T43" fmla="*/ 2972 h 3408"/>
                <a:gd name="T44" fmla="*/ 1583 w 2686"/>
                <a:gd name="T45" fmla="*/ 3112 h 3408"/>
                <a:gd name="T46" fmla="*/ 1649 w 2686"/>
                <a:gd name="T47" fmla="*/ 3344 h 3408"/>
                <a:gd name="T48" fmla="*/ 1893 w 2686"/>
                <a:gd name="T49" fmla="*/ 3308 h 3408"/>
                <a:gd name="T50" fmla="*/ 1845 w 2686"/>
                <a:gd name="T51" fmla="*/ 3155 h 3408"/>
                <a:gd name="T52" fmla="*/ 1908 w 2686"/>
                <a:gd name="T53" fmla="*/ 3000 h 3408"/>
                <a:gd name="T54" fmla="*/ 2075 w 2686"/>
                <a:gd name="T55" fmla="*/ 2896 h 3408"/>
                <a:gd name="T56" fmla="*/ 2081 w 2686"/>
                <a:gd name="T57" fmla="*/ 2688 h 3408"/>
                <a:gd name="T58" fmla="*/ 2085 w 2686"/>
                <a:gd name="T59" fmla="*/ 2612 h 3408"/>
                <a:gd name="T60" fmla="*/ 2193 w 2686"/>
                <a:gd name="T61" fmla="*/ 2412 h 3408"/>
                <a:gd name="T62" fmla="*/ 2367 w 2686"/>
                <a:gd name="T63" fmla="*/ 2263 h 3408"/>
                <a:gd name="T64" fmla="*/ 2537 w 2686"/>
                <a:gd name="T65" fmla="*/ 2088 h 3408"/>
                <a:gd name="T66" fmla="*/ 2661 w 2686"/>
                <a:gd name="T67" fmla="*/ 1932 h 3408"/>
                <a:gd name="T68" fmla="*/ 2629 w 2686"/>
                <a:gd name="T69" fmla="*/ 1780 h 3408"/>
                <a:gd name="T70" fmla="*/ 2541 w 2686"/>
                <a:gd name="T71" fmla="*/ 1716 h 3408"/>
                <a:gd name="T72" fmla="*/ 2333 w 2686"/>
                <a:gd name="T73" fmla="*/ 1648 h 3408"/>
                <a:gd name="T74" fmla="*/ 2181 w 2686"/>
                <a:gd name="T75" fmla="*/ 1556 h 3408"/>
                <a:gd name="T76" fmla="*/ 2001 w 2686"/>
                <a:gd name="T77" fmla="*/ 1576 h 3408"/>
                <a:gd name="T78" fmla="*/ 1857 w 2686"/>
                <a:gd name="T79" fmla="*/ 1508 h 3408"/>
                <a:gd name="T80" fmla="*/ 1785 w 2686"/>
                <a:gd name="T81" fmla="*/ 1432 h 3408"/>
                <a:gd name="T82" fmla="*/ 1713 w 2686"/>
                <a:gd name="T83" fmla="*/ 1384 h 3408"/>
                <a:gd name="T84" fmla="*/ 1605 w 2686"/>
                <a:gd name="T85" fmla="*/ 1316 h 3408"/>
                <a:gd name="T86" fmla="*/ 1561 w 2686"/>
                <a:gd name="T87" fmla="*/ 1332 h 3408"/>
                <a:gd name="T88" fmla="*/ 1513 w 2686"/>
                <a:gd name="T89" fmla="*/ 1320 h 3408"/>
                <a:gd name="T90" fmla="*/ 1377 w 2686"/>
                <a:gd name="T91" fmla="*/ 1272 h 3408"/>
                <a:gd name="T92" fmla="*/ 1341 w 2686"/>
                <a:gd name="T93" fmla="*/ 1140 h 3408"/>
                <a:gd name="T94" fmla="*/ 1357 w 2686"/>
                <a:gd name="T95" fmla="*/ 964 h 3408"/>
                <a:gd name="T96" fmla="*/ 1249 w 2686"/>
                <a:gd name="T97" fmla="*/ 772 h 3408"/>
                <a:gd name="T98" fmla="*/ 1289 w 2686"/>
                <a:gd name="T99" fmla="*/ 684 h 3408"/>
                <a:gd name="T100" fmla="*/ 1317 w 2686"/>
                <a:gd name="T101" fmla="*/ 460 h 3408"/>
                <a:gd name="T102" fmla="*/ 1345 w 2686"/>
                <a:gd name="T103" fmla="*/ 200 h 3408"/>
                <a:gd name="T104" fmla="*/ 1165 w 2686"/>
                <a:gd name="T105" fmla="*/ 155 h 3408"/>
                <a:gd name="T106" fmla="*/ 966 w 2686"/>
                <a:gd name="T107" fmla="*/ 48 h 3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86" h="3408">
                  <a:moveTo>
                    <a:pt x="905" y="20"/>
                  </a:moveTo>
                  <a:cubicBezTo>
                    <a:pt x="884" y="36"/>
                    <a:pt x="859" y="36"/>
                    <a:pt x="845" y="60"/>
                  </a:cubicBezTo>
                  <a:cubicBezTo>
                    <a:pt x="834" y="79"/>
                    <a:pt x="839" y="100"/>
                    <a:pt x="833" y="120"/>
                  </a:cubicBezTo>
                  <a:cubicBezTo>
                    <a:pt x="823" y="155"/>
                    <a:pt x="792" y="184"/>
                    <a:pt x="761" y="202"/>
                  </a:cubicBezTo>
                  <a:cubicBezTo>
                    <a:pt x="739" y="214"/>
                    <a:pt x="679" y="220"/>
                    <a:pt x="653" y="222"/>
                  </a:cubicBezTo>
                  <a:cubicBezTo>
                    <a:pt x="625" y="225"/>
                    <a:pt x="601" y="195"/>
                    <a:pt x="593" y="244"/>
                  </a:cubicBezTo>
                  <a:cubicBezTo>
                    <a:pt x="616" y="318"/>
                    <a:pt x="616" y="318"/>
                    <a:pt x="616" y="318"/>
                  </a:cubicBezTo>
                  <a:cubicBezTo>
                    <a:pt x="737" y="376"/>
                    <a:pt x="737" y="376"/>
                    <a:pt x="737" y="376"/>
                  </a:cubicBezTo>
                  <a:cubicBezTo>
                    <a:pt x="797" y="412"/>
                    <a:pt x="797" y="412"/>
                    <a:pt x="797" y="412"/>
                  </a:cubicBezTo>
                  <a:cubicBezTo>
                    <a:pt x="797" y="428"/>
                    <a:pt x="797" y="428"/>
                    <a:pt x="797" y="428"/>
                  </a:cubicBezTo>
                  <a:cubicBezTo>
                    <a:pt x="774" y="428"/>
                    <a:pt x="742" y="439"/>
                    <a:pt x="731" y="461"/>
                  </a:cubicBezTo>
                  <a:cubicBezTo>
                    <a:pt x="719" y="484"/>
                    <a:pt x="738" y="515"/>
                    <a:pt x="705" y="520"/>
                  </a:cubicBezTo>
                  <a:cubicBezTo>
                    <a:pt x="700" y="500"/>
                    <a:pt x="688" y="497"/>
                    <a:pt x="669" y="496"/>
                  </a:cubicBezTo>
                  <a:cubicBezTo>
                    <a:pt x="669" y="508"/>
                    <a:pt x="669" y="508"/>
                    <a:pt x="669" y="508"/>
                  </a:cubicBezTo>
                  <a:cubicBezTo>
                    <a:pt x="634" y="554"/>
                    <a:pt x="634" y="554"/>
                    <a:pt x="634" y="554"/>
                  </a:cubicBezTo>
                  <a:cubicBezTo>
                    <a:pt x="550" y="573"/>
                    <a:pt x="550" y="573"/>
                    <a:pt x="550" y="573"/>
                  </a:cubicBezTo>
                  <a:cubicBezTo>
                    <a:pt x="525" y="612"/>
                    <a:pt x="525" y="612"/>
                    <a:pt x="525" y="612"/>
                  </a:cubicBezTo>
                  <a:cubicBezTo>
                    <a:pt x="533" y="636"/>
                    <a:pt x="533" y="636"/>
                    <a:pt x="533" y="636"/>
                  </a:cubicBezTo>
                  <a:cubicBezTo>
                    <a:pt x="513" y="652"/>
                    <a:pt x="513" y="652"/>
                    <a:pt x="513" y="652"/>
                  </a:cubicBezTo>
                  <a:cubicBezTo>
                    <a:pt x="513" y="656"/>
                    <a:pt x="513" y="656"/>
                    <a:pt x="513" y="656"/>
                  </a:cubicBezTo>
                  <a:cubicBezTo>
                    <a:pt x="537" y="685"/>
                    <a:pt x="508" y="712"/>
                    <a:pt x="481" y="728"/>
                  </a:cubicBezTo>
                  <a:cubicBezTo>
                    <a:pt x="489" y="748"/>
                    <a:pt x="489" y="748"/>
                    <a:pt x="489" y="748"/>
                  </a:cubicBezTo>
                  <a:cubicBezTo>
                    <a:pt x="469" y="748"/>
                    <a:pt x="458" y="747"/>
                    <a:pt x="445" y="732"/>
                  </a:cubicBezTo>
                  <a:cubicBezTo>
                    <a:pt x="326" y="780"/>
                    <a:pt x="326" y="780"/>
                    <a:pt x="326" y="780"/>
                  </a:cubicBezTo>
                  <a:cubicBezTo>
                    <a:pt x="261" y="772"/>
                    <a:pt x="261" y="772"/>
                    <a:pt x="261" y="772"/>
                  </a:cubicBezTo>
                  <a:cubicBezTo>
                    <a:pt x="257" y="752"/>
                    <a:pt x="257" y="752"/>
                    <a:pt x="257" y="752"/>
                  </a:cubicBezTo>
                  <a:cubicBezTo>
                    <a:pt x="244" y="754"/>
                    <a:pt x="208" y="743"/>
                    <a:pt x="201" y="751"/>
                  </a:cubicBezTo>
                  <a:cubicBezTo>
                    <a:pt x="193" y="760"/>
                    <a:pt x="193" y="789"/>
                    <a:pt x="193" y="800"/>
                  </a:cubicBezTo>
                  <a:cubicBezTo>
                    <a:pt x="191" y="848"/>
                    <a:pt x="207" y="894"/>
                    <a:pt x="199" y="940"/>
                  </a:cubicBezTo>
                  <a:cubicBezTo>
                    <a:pt x="194" y="966"/>
                    <a:pt x="203" y="993"/>
                    <a:pt x="169" y="996"/>
                  </a:cubicBezTo>
                  <a:cubicBezTo>
                    <a:pt x="177" y="1028"/>
                    <a:pt x="177" y="1028"/>
                    <a:pt x="177" y="1028"/>
                  </a:cubicBezTo>
                  <a:cubicBezTo>
                    <a:pt x="133" y="1032"/>
                    <a:pt x="133" y="1032"/>
                    <a:pt x="133" y="1032"/>
                  </a:cubicBezTo>
                  <a:cubicBezTo>
                    <a:pt x="134" y="1053"/>
                    <a:pt x="152" y="1052"/>
                    <a:pt x="158" y="1069"/>
                  </a:cubicBezTo>
                  <a:cubicBezTo>
                    <a:pt x="161" y="1078"/>
                    <a:pt x="154" y="1086"/>
                    <a:pt x="155" y="1096"/>
                  </a:cubicBezTo>
                  <a:cubicBezTo>
                    <a:pt x="159" y="1113"/>
                    <a:pt x="172" y="1129"/>
                    <a:pt x="161" y="1147"/>
                  </a:cubicBezTo>
                  <a:cubicBezTo>
                    <a:pt x="144" y="1175"/>
                    <a:pt x="55" y="1174"/>
                    <a:pt x="25" y="1184"/>
                  </a:cubicBezTo>
                  <a:cubicBezTo>
                    <a:pt x="33" y="1228"/>
                    <a:pt x="33" y="1228"/>
                    <a:pt x="33" y="1228"/>
                  </a:cubicBezTo>
                  <a:cubicBezTo>
                    <a:pt x="0" y="1233"/>
                    <a:pt x="8" y="1274"/>
                    <a:pt x="9" y="1300"/>
                  </a:cubicBezTo>
                  <a:cubicBezTo>
                    <a:pt x="10" y="1331"/>
                    <a:pt x="36" y="1359"/>
                    <a:pt x="43" y="1388"/>
                  </a:cubicBezTo>
                  <a:cubicBezTo>
                    <a:pt x="46" y="1402"/>
                    <a:pt x="34" y="1413"/>
                    <a:pt x="41" y="1426"/>
                  </a:cubicBezTo>
                  <a:cubicBezTo>
                    <a:pt x="54" y="1448"/>
                    <a:pt x="89" y="1473"/>
                    <a:pt x="65" y="1500"/>
                  </a:cubicBezTo>
                  <a:cubicBezTo>
                    <a:pt x="65" y="1508"/>
                    <a:pt x="65" y="1508"/>
                    <a:pt x="65" y="1508"/>
                  </a:cubicBezTo>
                  <a:cubicBezTo>
                    <a:pt x="77" y="1512"/>
                    <a:pt x="77" y="1512"/>
                    <a:pt x="77" y="1512"/>
                  </a:cubicBezTo>
                  <a:cubicBezTo>
                    <a:pt x="61" y="1552"/>
                    <a:pt x="61" y="1552"/>
                    <a:pt x="61" y="1552"/>
                  </a:cubicBezTo>
                  <a:cubicBezTo>
                    <a:pt x="57" y="1552"/>
                    <a:pt x="57" y="1552"/>
                    <a:pt x="57" y="1552"/>
                  </a:cubicBezTo>
                  <a:cubicBezTo>
                    <a:pt x="29" y="1508"/>
                    <a:pt x="29" y="1508"/>
                    <a:pt x="29" y="1508"/>
                  </a:cubicBezTo>
                  <a:cubicBezTo>
                    <a:pt x="15" y="1513"/>
                    <a:pt x="5" y="1524"/>
                    <a:pt x="13" y="1540"/>
                  </a:cubicBezTo>
                  <a:cubicBezTo>
                    <a:pt x="28" y="1570"/>
                    <a:pt x="70" y="1582"/>
                    <a:pt x="87" y="1614"/>
                  </a:cubicBezTo>
                  <a:cubicBezTo>
                    <a:pt x="99" y="1635"/>
                    <a:pt x="87" y="1671"/>
                    <a:pt x="97" y="1696"/>
                  </a:cubicBezTo>
                  <a:cubicBezTo>
                    <a:pt x="41" y="1712"/>
                    <a:pt x="35" y="1795"/>
                    <a:pt x="49" y="1844"/>
                  </a:cubicBezTo>
                  <a:cubicBezTo>
                    <a:pt x="26" y="1864"/>
                    <a:pt x="71" y="1901"/>
                    <a:pt x="68" y="1928"/>
                  </a:cubicBezTo>
                  <a:cubicBezTo>
                    <a:pt x="66" y="1949"/>
                    <a:pt x="46" y="1960"/>
                    <a:pt x="56" y="1984"/>
                  </a:cubicBezTo>
                  <a:cubicBezTo>
                    <a:pt x="62" y="2000"/>
                    <a:pt x="91" y="2015"/>
                    <a:pt x="105" y="2000"/>
                  </a:cubicBezTo>
                  <a:cubicBezTo>
                    <a:pt x="131" y="2011"/>
                    <a:pt x="175" y="2049"/>
                    <a:pt x="125" y="2064"/>
                  </a:cubicBezTo>
                  <a:cubicBezTo>
                    <a:pt x="125" y="2096"/>
                    <a:pt x="158" y="2149"/>
                    <a:pt x="196" y="2141"/>
                  </a:cubicBezTo>
                  <a:cubicBezTo>
                    <a:pt x="214" y="2138"/>
                    <a:pt x="233" y="2117"/>
                    <a:pt x="252" y="2123"/>
                  </a:cubicBezTo>
                  <a:cubicBezTo>
                    <a:pt x="269" y="2128"/>
                    <a:pt x="273" y="2154"/>
                    <a:pt x="277" y="2168"/>
                  </a:cubicBezTo>
                  <a:cubicBezTo>
                    <a:pt x="265" y="2172"/>
                    <a:pt x="265" y="2172"/>
                    <a:pt x="265" y="2172"/>
                  </a:cubicBezTo>
                  <a:cubicBezTo>
                    <a:pt x="275" y="2212"/>
                    <a:pt x="256" y="2211"/>
                    <a:pt x="249" y="2244"/>
                  </a:cubicBezTo>
                  <a:cubicBezTo>
                    <a:pt x="301" y="2244"/>
                    <a:pt x="301" y="2244"/>
                    <a:pt x="301" y="2244"/>
                  </a:cubicBezTo>
                  <a:cubicBezTo>
                    <a:pt x="307" y="2262"/>
                    <a:pt x="316" y="2264"/>
                    <a:pt x="333" y="2256"/>
                  </a:cubicBezTo>
                  <a:cubicBezTo>
                    <a:pt x="337" y="2280"/>
                    <a:pt x="337" y="2280"/>
                    <a:pt x="337" y="2280"/>
                  </a:cubicBezTo>
                  <a:cubicBezTo>
                    <a:pt x="389" y="2228"/>
                    <a:pt x="389" y="2228"/>
                    <a:pt x="389" y="2228"/>
                  </a:cubicBezTo>
                  <a:cubicBezTo>
                    <a:pt x="401" y="2243"/>
                    <a:pt x="431" y="2247"/>
                    <a:pt x="449" y="2258"/>
                  </a:cubicBezTo>
                  <a:cubicBezTo>
                    <a:pt x="465" y="2268"/>
                    <a:pt x="486" y="2294"/>
                    <a:pt x="498" y="2309"/>
                  </a:cubicBezTo>
                  <a:cubicBezTo>
                    <a:pt x="517" y="2332"/>
                    <a:pt x="506" y="2352"/>
                    <a:pt x="515" y="2376"/>
                  </a:cubicBezTo>
                  <a:cubicBezTo>
                    <a:pt x="522" y="2394"/>
                    <a:pt x="555" y="2425"/>
                    <a:pt x="571" y="2437"/>
                  </a:cubicBezTo>
                  <a:cubicBezTo>
                    <a:pt x="600" y="2460"/>
                    <a:pt x="652" y="2466"/>
                    <a:pt x="678" y="2494"/>
                  </a:cubicBezTo>
                  <a:cubicBezTo>
                    <a:pt x="714" y="2532"/>
                    <a:pt x="676" y="2563"/>
                    <a:pt x="678" y="2600"/>
                  </a:cubicBezTo>
                  <a:cubicBezTo>
                    <a:pt x="679" y="2633"/>
                    <a:pt x="761" y="2641"/>
                    <a:pt x="785" y="2640"/>
                  </a:cubicBezTo>
                  <a:cubicBezTo>
                    <a:pt x="786" y="2668"/>
                    <a:pt x="811" y="2728"/>
                    <a:pt x="838" y="2742"/>
                  </a:cubicBezTo>
                  <a:cubicBezTo>
                    <a:pt x="852" y="2748"/>
                    <a:pt x="870" y="2740"/>
                    <a:pt x="883" y="2748"/>
                  </a:cubicBezTo>
                  <a:cubicBezTo>
                    <a:pt x="917" y="2768"/>
                    <a:pt x="928" y="2806"/>
                    <a:pt x="977" y="2792"/>
                  </a:cubicBezTo>
                  <a:cubicBezTo>
                    <a:pt x="973" y="2776"/>
                    <a:pt x="973" y="2776"/>
                    <a:pt x="973" y="2776"/>
                  </a:cubicBezTo>
                  <a:cubicBezTo>
                    <a:pt x="990" y="2774"/>
                    <a:pt x="1000" y="2775"/>
                    <a:pt x="1013" y="2788"/>
                  </a:cubicBezTo>
                  <a:cubicBezTo>
                    <a:pt x="1021" y="2788"/>
                    <a:pt x="1021" y="2788"/>
                    <a:pt x="1021" y="2788"/>
                  </a:cubicBezTo>
                  <a:cubicBezTo>
                    <a:pt x="1025" y="2764"/>
                    <a:pt x="1025" y="2764"/>
                    <a:pt x="1025" y="2764"/>
                  </a:cubicBezTo>
                  <a:cubicBezTo>
                    <a:pt x="1065" y="2752"/>
                    <a:pt x="1065" y="2752"/>
                    <a:pt x="1065" y="2752"/>
                  </a:cubicBezTo>
                  <a:cubicBezTo>
                    <a:pt x="1078" y="2789"/>
                    <a:pt x="1110" y="2751"/>
                    <a:pt x="1133" y="2772"/>
                  </a:cubicBezTo>
                  <a:cubicBezTo>
                    <a:pt x="1150" y="2747"/>
                    <a:pt x="1123" y="2709"/>
                    <a:pt x="1149" y="2692"/>
                  </a:cubicBezTo>
                  <a:cubicBezTo>
                    <a:pt x="1208" y="2654"/>
                    <a:pt x="1286" y="2701"/>
                    <a:pt x="1341" y="2723"/>
                  </a:cubicBezTo>
                  <a:cubicBezTo>
                    <a:pt x="1356" y="2729"/>
                    <a:pt x="1374" y="2720"/>
                    <a:pt x="1386" y="2734"/>
                  </a:cubicBezTo>
                  <a:cubicBezTo>
                    <a:pt x="1417" y="2769"/>
                    <a:pt x="1473" y="2855"/>
                    <a:pt x="1381" y="2856"/>
                  </a:cubicBezTo>
                  <a:cubicBezTo>
                    <a:pt x="1406" y="2952"/>
                    <a:pt x="1406" y="2952"/>
                    <a:pt x="1406" y="2952"/>
                  </a:cubicBezTo>
                  <a:cubicBezTo>
                    <a:pt x="1418" y="2986"/>
                    <a:pt x="1418" y="2986"/>
                    <a:pt x="1418" y="2986"/>
                  </a:cubicBezTo>
                  <a:cubicBezTo>
                    <a:pt x="1465" y="2977"/>
                    <a:pt x="1465" y="2977"/>
                    <a:pt x="1465" y="2977"/>
                  </a:cubicBezTo>
                  <a:cubicBezTo>
                    <a:pt x="1533" y="2996"/>
                    <a:pt x="1533" y="2996"/>
                    <a:pt x="1533" y="2996"/>
                  </a:cubicBezTo>
                  <a:cubicBezTo>
                    <a:pt x="1541" y="2972"/>
                    <a:pt x="1541" y="2972"/>
                    <a:pt x="1541" y="2972"/>
                  </a:cubicBezTo>
                  <a:cubicBezTo>
                    <a:pt x="1573" y="2980"/>
                    <a:pt x="1573" y="2980"/>
                    <a:pt x="1573" y="2980"/>
                  </a:cubicBezTo>
                  <a:cubicBezTo>
                    <a:pt x="1577" y="3012"/>
                    <a:pt x="1577" y="3012"/>
                    <a:pt x="1577" y="3012"/>
                  </a:cubicBezTo>
                  <a:cubicBezTo>
                    <a:pt x="1562" y="3014"/>
                    <a:pt x="1546" y="3026"/>
                    <a:pt x="1549" y="3044"/>
                  </a:cubicBezTo>
                  <a:cubicBezTo>
                    <a:pt x="1553" y="3067"/>
                    <a:pt x="1578" y="3086"/>
                    <a:pt x="1583" y="3112"/>
                  </a:cubicBezTo>
                  <a:cubicBezTo>
                    <a:pt x="1586" y="3129"/>
                    <a:pt x="1575" y="3144"/>
                    <a:pt x="1573" y="3160"/>
                  </a:cubicBezTo>
                  <a:cubicBezTo>
                    <a:pt x="1571" y="3182"/>
                    <a:pt x="1584" y="3220"/>
                    <a:pt x="1596" y="3239"/>
                  </a:cubicBezTo>
                  <a:cubicBezTo>
                    <a:pt x="1611" y="3260"/>
                    <a:pt x="1645" y="3262"/>
                    <a:pt x="1657" y="3283"/>
                  </a:cubicBezTo>
                  <a:cubicBezTo>
                    <a:pt x="1666" y="3298"/>
                    <a:pt x="1652" y="3328"/>
                    <a:pt x="1649" y="3344"/>
                  </a:cubicBezTo>
                  <a:cubicBezTo>
                    <a:pt x="1637" y="3340"/>
                    <a:pt x="1637" y="3340"/>
                    <a:pt x="1637" y="3340"/>
                  </a:cubicBezTo>
                  <a:cubicBezTo>
                    <a:pt x="1633" y="3344"/>
                    <a:pt x="1633" y="3344"/>
                    <a:pt x="1633" y="3344"/>
                  </a:cubicBezTo>
                  <a:cubicBezTo>
                    <a:pt x="1655" y="3408"/>
                    <a:pt x="1824" y="3381"/>
                    <a:pt x="1825" y="3320"/>
                  </a:cubicBezTo>
                  <a:cubicBezTo>
                    <a:pt x="1893" y="3308"/>
                    <a:pt x="1893" y="3308"/>
                    <a:pt x="1893" y="3308"/>
                  </a:cubicBezTo>
                  <a:cubicBezTo>
                    <a:pt x="1905" y="3260"/>
                    <a:pt x="1905" y="3260"/>
                    <a:pt x="1905" y="3260"/>
                  </a:cubicBezTo>
                  <a:cubicBezTo>
                    <a:pt x="1876" y="3234"/>
                    <a:pt x="1915" y="3192"/>
                    <a:pt x="1893" y="3156"/>
                  </a:cubicBezTo>
                  <a:cubicBezTo>
                    <a:pt x="1889" y="3156"/>
                    <a:pt x="1889" y="3156"/>
                    <a:pt x="1889" y="3156"/>
                  </a:cubicBezTo>
                  <a:cubicBezTo>
                    <a:pt x="1877" y="3165"/>
                    <a:pt x="1855" y="3174"/>
                    <a:pt x="1845" y="3155"/>
                  </a:cubicBezTo>
                  <a:cubicBezTo>
                    <a:pt x="1840" y="3144"/>
                    <a:pt x="1846" y="3128"/>
                    <a:pt x="1843" y="3116"/>
                  </a:cubicBezTo>
                  <a:cubicBezTo>
                    <a:pt x="1839" y="3093"/>
                    <a:pt x="1824" y="3065"/>
                    <a:pt x="1809" y="3048"/>
                  </a:cubicBezTo>
                  <a:cubicBezTo>
                    <a:pt x="1857" y="3036"/>
                    <a:pt x="1857" y="3036"/>
                    <a:pt x="1857" y="3036"/>
                  </a:cubicBezTo>
                  <a:cubicBezTo>
                    <a:pt x="1864" y="2999"/>
                    <a:pt x="1884" y="3016"/>
                    <a:pt x="1908" y="3000"/>
                  </a:cubicBezTo>
                  <a:cubicBezTo>
                    <a:pt x="1929" y="2986"/>
                    <a:pt x="1920" y="2955"/>
                    <a:pt x="1913" y="2936"/>
                  </a:cubicBezTo>
                  <a:cubicBezTo>
                    <a:pt x="1941" y="2916"/>
                    <a:pt x="1941" y="2916"/>
                    <a:pt x="1941" y="2916"/>
                  </a:cubicBezTo>
                  <a:cubicBezTo>
                    <a:pt x="2037" y="2972"/>
                    <a:pt x="2037" y="2972"/>
                    <a:pt x="2037" y="2972"/>
                  </a:cubicBezTo>
                  <a:cubicBezTo>
                    <a:pt x="2044" y="2943"/>
                    <a:pt x="2067" y="2922"/>
                    <a:pt x="2075" y="2896"/>
                  </a:cubicBezTo>
                  <a:cubicBezTo>
                    <a:pt x="2083" y="2869"/>
                    <a:pt x="2069" y="2842"/>
                    <a:pt x="2073" y="2816"/>
                  </a:cubicBezTo>
                  <a:cubicBezTo>
                    <a:pt x="2077" y="2789"/>
                    <a:pt x="2092" y="2747"/>
                    <a:pt x="2065" y="2732"/>
                  </a:cubicBezTo>
                  <a:cubicBezTo>
                    <a:pt x="2061" y="2692"/>
                    <a:pt x="2061" y="2692"/>
                    <a:pt x="2061" y="2692"/>
                  </a:cubicBezTo>
                  <a:cubicBezTo>
                    <a:pt x="2081" y="2688"/>
                    <a:pt x="2081" y="2688"/>
                    <a:pt x="2081" y="2688"/>
                  </a:cubicBezTo>
                  <a:cubicBezTo>
                    <a:pt x="2085" y="2668"/>
                    <a:pt x="2085" y="2668"/>
                    <a:pt x="2085" y="2668"/>
                  </a:cubicBezTo>
                  <a:cubicBezTo>
                    <a:pt x="2069" y="2628"/>
                    <a:pt x="2069" y="2628"/>
                    <a:pt x="2069" y="2628"/>
                  </a:cubicBezTo>
                  <a:cubicBezTo>
                    <a:pt x="2085" y="2628"/>
                    <a:pt x="2085" y="2628"/>
                    <a:pt x="2085" y="2628"/>
                  </a:cubicBezTo>
                  <a:cubicBezTo>
                    <a:pt x="2085" y="2612"/>
                    <a:pt x="2085" y="2612"/>
                    <a:pt x="2085" y="2612"/>
                  </a:cubicBezTo>
                  <a:cubicBezTo>
                    <a:pt x="2128" y="2605"/>
                    <a:pt x="2115" y="2522"/>
                    <a:pt x="2122" y="2492"/>
                  </a:cubicBezTo>
                  <a:cubicBezTo>
                    <a:pt x="2126" y="2476"/>
                    <a:pt x="2133" y="2461"/>
                    <a:pt x="2137" y="2444"/>
                  </a:cubicBezTo>
                  <a:cubicBezTo>
                    <a:pt x="2153" y="2448"/>
                    <a:pt x="2153" y="2448"/>
                    <a:pt x="2153" y="2448"/>
                  </a:cubicBezTo>
                  <a:cubicBezTo>
                    <a:pt x="2193" y="2412"/>
                    <a:pt x="2193" y="2412"/>
                    <a:pt x="2193" y="2412"/>
                  </a:cubicBezTo>
                  <a:cubicBezTo>
                    <a:pt x="2201" y="2440"/>
                    <a:pt x="2201" y="2440"/>
                    <a:pt x="2201" y="2440"/>
                  </a:cubicBezTo>
                  <a:cubicBezTo>
                    <a:pt x="2250" y="2422"/>
                    <a:pt x="2273" y="2442"/>
                    <a:pt x="2321" y="2448"/>
                  </a:cubicBezTo>
                  <a:cubicBezTo>
                    <a:pt x="2330" y="2393"/>
                    <a:pt x="2399" y="2367"/>
                    <a:pt x="2405" y="2312"/>
                  </a:cubicBezTo>
                  <a:cubicBezTo>
                    <a:pt x="2407" y="2294"/>
                    <a:pt x="2375" y="2280"/>
                    <a:pt x="2367" y="2263"/>
                  </a:cubicBezTo>
                  <a:cubicBezTo>
                    <a:pt x="2359" y="2246"/>
                    <a:pt x="2366" y="2224"/>
                    <a:pt x="2357" y="2204"/>
                  </a:cubicBezTo>
                  <a:cubicBezTo>
                    <a:pt x="2392" y="2186"/>
                    <a:pt x="2351" y="2149"/>
                    <a:pt x="2369" y="2122"/>
                  </a:cubicBezTo>
                  <a:cubicBezTo>
                    <a:pt x="2394" y="2082"/>
                    <a:pt x="2463" y="2168"/>
                    <a:pt x="2465" y="2088"/>
                  </a:cubicBezTo>
                  <a:cubicBezTo>
                    <a:pt x="2537" y="2088"/>
                    <a:pt x="2537" y="2088"/>
                    <a:pt x="2537" y="2088"/>
                  </a:cubicBezTo>
                  <a:cubicBezTo>
                    <a:pt x="2534" y="2070"/>
                    <a:pt x="2548" y="2054"/>
                    <a:pt x="2543" y="2037"/>
                  </a:cubicBezTo>
                  <a:cubicBezTo>
                    <a:pt x="2539" y="2022"/>
                    <a:pt x="2518" y="2022"/>
                    <a:pt x="2518" y="2004"/>
                  </a:cubicBezTo>
                  <a:cubicBezTo>
                    <a:pt x="2517" y="1922"/>
                    <a:pt x="2595" y="1908"/>
                    <a:pt x="2657" y="1936"/>
                  </a:cubicBezTo>
                  <a:cubicBezTo>
                    <a:pt x="2661" y="1932"/>
                    <a:pt x="2661" y="1932"/>
                    <a:pt x="2661" y="1932"/>
                  </a:cubicBezTo>
                  <a:cubicBezTo>
                    <a:pt x="2649" y="1908"/>
                    <a:pt x="2649" y="1908"/>
                    <a:pt x="2649" y="1908"/>
                  </a:cubicBezTo>
                  <a:cubicBezTo>
                    <a:pt x="2666" y="1902"/>
                    <a:pt x="2686" y="1876"/>
                    <a:pt x="2663" y="1861"/>
                  </a:cubicBezTo>
                  <a:cubicBezTo>
                    <a:pt x="2651" y="1852"/>
                    <a:pt x="2631" y="1859"/>
                    <a:pt x="2617" y="1860"/>
                  </a:cubicBezTo>
                  <a:cubicBezTo>
                    <a:pt x="2629" y="1780"/>
                    <a:pt x="2629" y="1780"/>
                    <a:pt x="2629" y="1780"/>
                  </a:cubicBezTo>
                  <a:cubicBezTo>
                    <a:pt x="2593" y="1772"/>
                    <a:pt x="2593" y="1772"/>
                    <a:pt x="2593" y="1772"/>
                  </a:cubicBezTo>
                  <a:cubicBezTo>
                    <a:pt x="2577" y="1720"/>
                    <a:pt x="2577" y="1720"/>
                    <a:pt x="2577" y="1720"/>
                  </a:cubicBezTo>
                  <a:cubicBezTo>
                    <a:pt x="2541" y="1692"/>
                    <a:pt x="2541" y="1692"/>
                    <a:pt x="2541" y="1692"/>
                  </a:cubicBezTo>
                  <a:cubicBezTo>
                    <a:pt x="2541" y="1716"/>
                    <a:pt x="2541" y="1716"/>
                    <a:pt x="2541" y="1716"/>
                  </a:cubicBezTo>
                  <a:cubicBezTo>
                    <a:pt x="2503" y="1729"/>
                    <a:pt x="2473" y="1746"/>
                    <a:pt x="2433" y="1754"/>
                  </a:cubicBezTo>
                  <a:cubicBezTo>
                    <a:pt x="2423" y="1756"/>
                    <a:pt x="2410" y="1767"/>
                    <a:pt x="2400" y="1760"/>
                  </a:cubicBezTo>
                  <a:cubicBezTo>
                    <a:pt x="2384" y="1750"/>
                    <a:pt x="2383" y="1716"/>
                    <a:pt x="2369" y="1701"/>
                  </a:cubicBezTo>
                  <a:cubicBezTo>
                    <a:pt x="2351" y="1681"/>
                    <a:pt x="2334" y="1677"/>
                    <a:pt x="2333" y="1648"/>
                  </a:cubicBezTo>
                  <a:cubicBezTo>
                    <a:pt x="2306" y="1617"/>
                    <a:pt x="2306" y="1617"/>
                    <a:pt x="2306" y="1617"/>
                  </a:cubicBezTo>
                  <a:cubicBezTo>
                    <a:pt x="2269" y="1600"/>
                    <a:pt x="2269" y="1600"/>
                    <a:pt x="2269" y="1600"/>
                  </a:cubicBezTo>
                  <a:cubicBezTo>
                    <a:pt x="2251" y="1603"/>
                    <a:pt x="2244" y="1597"/>
                    <a:pt x="2241" y="1580"/>
                  </a:cubicBezTo>
                  <a:cubicBezTo>
                    <a:pt x="2181" y="1556"/>
                    <a:pt x="2181" y="1556"/>
                    <a:pt x="2181" y="1556"/>
                  </a:cubicBezTo>
                  <a:cubicBezTo>
                    <a:pt x="2165" y="1584"/>
                    <a:pt x="2165" y="1584"/>
                    <a:pt x="2165" y="1584"/>
                  </a:cubicBezTo>
                  <a:cubicBezTo>
                    <a:pt x="2148" y="1585"/>
                    <a:pt x="2120" y="1597"/>
                    <a:pt x="2105" y="1589"/>
                  </a:cubicBezTo>
                  <a:cubicBezTo>
                    <a:pt x="2083" y="1579"/>
                    <a:pt x="2093" y="1524"/>
                    <a:pt x="2093" y="1504"/>
                  </a:cubicBezTo>
                  <a:cubicBezTo>
                    <a:pt x="2065" y="1507"/>
                    <a:pt x="2019" y="1554"/>
                    <a:pt x="2001" y="1576"/>
                  </a:cubicBezTo>
                  <a:cubicBezTo>
                    <a:pt x="1997" y="1576"/>
                    <a:pt x="1997" y="1576"/>
                    <a:pt x="1997" y="1576"/>
                  </a:cubicBezTo>
                  <a:cubicBezTo>
                    <a:pt x="1985" y="1567"/>
                    <a:pt x="1973" y="1572"/>
                    <a:pt x="1961" y="1566"/>
                  </a:cubicBezTo>
                  <a:cubicBezTo>
                    <a:pt x="1933" y="1552"/>
                    <a:pt x="1925" y="1536"/>
                    <a:pt x="1889" y="1536"/>
                  </a:cubicBezTo>
                  <a:cubicBezTo>
                    <a:pt x="1886" y="1515"/>
                    <a:pt x="1878" y="1509"/>
                    <a:pt x="1857" y="1508"/>
                  </a:cubicBezTo>
                  <a:cubicBezTo>
                    <a:pt x="1853" y="1464"/>
                    <a:pt x="1853" y="1464"/>
                    <a:pt x="1853" y="1464"/>
                  </a:cubicBezTo>
                  <a:cubicBezTo>
                    <a:pt x="1797" y="1460"/>
                    <a:pt x="1797" y="1460"/>
                    <a:pt x="1797" y="1460"/>
                  </a:cubicBezTo>
                  <a:cubicBezTo>
                    <a:pt x="1773" y="1472"/>
                    <a:pt x="1773" y="1472"/>
                    <a:pt x="1773" y="1472"/>
                  </a:cubicBezTo>
                  <a:cubicBezTo>
                    <a:pt x="1785" y="1432"/>
                    <a:pt x="1785" y="1432"/>
                    <a:pt x="1785" y="1432"/>
                  </a:cubicBezTo>
                  <a:cubicBezTo>
                    <a:pt x="1759" y="1439"/>
                    <a:pt x="1750" y="1432"/>
                    <a:pt x="1741" y="1408"/>
                  </a:cubicBezTo>
                  <a:cubicBezTo>
                    <a:pt x="1733" y="1408"/>
                    <a:pt x="1733" y="1408"/>
                    <a:pt x="1733" y="1408"/>
                  </a:cubicBezTo>
                  <a:cubicBezTo>
                    <a:pt x="1729" y="1420"/>
                    <a:pt x="1729" y="1420"/>
                    <a:pt x="1729" y="1420"/>
                  </a:cubicBezTo>
                  <a:cubicBezTo>
                    <a:pt x="1713" y="1384"/>
                    <a:pt x="1713" y="1384"/>
                    <a:pt x="1713" y="1384"/>
                  </a:cubicBezTo>
                  <a:cubicBezTo>
                    <a:pt x="1685" y="1352"/>
                    <a:pt x="1685" y="1352"/>
                    <a:pt x="1685" y="1352"/>
                  </a:cubicBezTo>
                  <a:cubicBezTo>
                    <a:pt x="1645" y="1356"/>
                    <a:pt x="1645" y="1356"/>
                    <a:pt x="1645" y="1356"/>
                  </a:cubicBezTo>
                  <a:cubicBezTo>
                    <a:pt x="1653" y="1344"/>
                    <a:pt x="1653" y="1344"/>
                    <a:pt x="1653" y="1344"/>
                  </a:cubicBezTo>
                  <a:cubicBezTo>
                    <a:pt x="1605" y="1316"/>
                    <a:pt x="1605" y="1316"/>
                    <a:pt x="1605" y="1316"/>
                  </a:cubicBezTo>
                  <a:cubicBezTo>
                    <a:pt x="1585" y="1340"/>
                    <a:pt x="1585" y="1340"/>
                    <a:pt x="1585" y="1340"/>
                  </a:cubicBezTo>
                  <a:cubicBezTo>
                    <a:pt x="1581" y="1320"/>
                    <a:pt x="1581" y="1320"/>
                    <a:pt x="1581" y="1320"/>
                  </a:cubicBezTo>
                  <a:cubicBezTo>
                    <a:pt x="1561" y="1328"/>
                    <a:pt x="1561" y="1328"/>
                    <a:pt x="1561" y="1328"/>
                  </a:cubicBezTo>
                  <a:cubicBezTo>
                    <a:pt x="1561" y="1332"/>
                    <a:pt x="1561" y="1332"/>
                    <a:pt x="1561" y="1332"/>
                  </a:cubicBezTo>
                  <a:cubicBezTo>
                    <a:pt x="1569" y="1344"/>
                    <a:pt x="1569" y="1344"/>
                    <a:pt x="1569" y="1344"/>
                  </a:cubicBezTo>
                  <a:cubicBezTo>
                    <a:pt x="1533" y="1360"/>
                    <a:pt x="1533" y="1360"/>
                    <a:pt x="1533" y="1360"/>
                  </a:cubicBezTo>
                  <a:cubicBezTo>
                    <a:pt x="1517" y="1372"/>
                    <a:pt x="1517" y="1372"/>
                    <a:pt x="1517" y="1372"/>
                  </a:cubicBezTo>
                  <a:cubicBezTo>
                    <a:pt x="1513" y="1320"/>
                    <a:pt x="1513" y="1320"/>
                    <a:pt x="1513" y="1320"/>
                  </a:cubicBezTo>
                  <a:cubicBezTo>
                    <a:pt x="1473" y="1312"/>
                    <a:pt x="1473" y="1312"/>
                    <a:pt x="1473" y="1312"/>
                  </a:cubicBezTo>
                  <a:cubicBezTo>
                    <a:pt x="1478" y="1302"/>
                    <a:pt x="1490" y="1277"/>
                    <a:pt x="1484" y="1265"/>
                  </a:cubicBezTo>
                  <a:cubicBezTo>
                    <a:pt x="1471" y="1240"/>
                    <a:pt x="1405" y="1272"/>
                    <a:pt x="1397" y="1288"/>
                  </a:cubicBezTo>
                  <a:cubicBezTo>
                    <a:pt x="1377" y="1272"/>
                    <a:pt x="1377" y="1272"/>
                    <a:pt x="1377" y="1272"/>
                  </a:cubicBezTo>
                  <a:cubicBezTo>
                    <a:pt x="1353" y="1276"/>
                    <a:pt x="1353" y="1276"/>
                    <a:pt x="1353" y="1276"/>
                  </a:cubicBezTo>
                  <a:cubicBezTo>
                    <a:pt x="1369" y="1252"/>
                    <a:pt x="1369" y="1252"/>
                    <a:pt x="1369" y="1252"/>
                  </a:cubicBezTo>
                  <a:cubicBezTo>
                    <a:pt x="1361" y="1216"/>
                    <a:pt x="1361" y="1216"/>
                    <a:pt x="1361" y="1216"/>
                  </a:cubicBezTo>
                  <a:cubicBezTo>
                    <a:pt x="1306" y="1200"/>
                    <a:pt x="1293" y="1174"/>
                    <a:pt x="1341" y="1140"/>
                  </a:cubicBezTo>
                  <a:cubicBezTo>
                    <a:pt x="1352" y="1156"/>
                    <a:pt x="1373" y="1154"/>
                    <a:pt x="1382" y="1136"/>
                  </a:cubicBezTo>
                  <a:cubicBezTo>
                    <a:pt x="1392" y="1115"/>
                    <a:pt x="1385" y="1090"/>
                    <a:pt x="1385" y="1068"/>
                  </a:cubicBezTo>
                  <a:cubicBezTo>
                    <a:pt x="1397" y="1072"/>
                    <a:pt x="1397" y="1072"/>
                    <a:pt x="1397" y="1072"/>
                  </a:cubicBezTo>
                  <a:cubicBezTo>
                    <a:pt x="1402" y="1042"/>
                    <a:pt x="1382" y="982"/>
                    <a:pt x="1357" y="964"/>
                  </a:cubicBezTo>
                  <a:cubicBezTo>
                    <a:pt x="1361" y="956"/>
                    <a:pt x="1361" y="956"/>
                    <a:pt x="1361" y="956"/>
                  </a:cubicBezTo>
                  <a:cubicBezTo>
                    <a:pt x="1339" y="942"/>
                    <a:pt x="1316" y="922"/>
                    <a:pt x="1292" y="912"/>
                  </a:cubicBezTo>
                  <a:cubicBezTo>
                    <a:pt x="1251" y="895"/>
                    <a:pt x="1234" y="924"/>
                    <a:pt x="1217" y="868"/>
                  </a:cubicBezTo>
                  <a:cubicBezTo>
                    <a:pt x="1248" y="845"/>
                    <a:pt x="1253" y="808"/>
                    <a:pt x="1249" y="772"/>
                  </a:cubicBezTo>
                  <a:cubicBezTo>
                    <a:pt x="1269" y="776"/>
                    <a:pt x="1269" y="776"/>
                    <a:pt x="1269" y="776"/>
                  </a:cubicBezTo>
                  <a:cubicBezTo>
                    <a:pt x="1265" y="696"/>
                    <a:pt x="1265" y="696"/>
                    <a:pt x="1265" y="696"/>
                  </a:cubicBezTo>
                  <a:cubicBezTo>
                    <a:pt x="1289" y="692"/>
                    <a:pt x="1289" y="692"/>
                    <a:pt x="1289" y="692"/>
                  </a:cubicBezTo>
                  <a:cubicBezTo>
                    <a:pt x="1289" y="684"/>
                    <a:pt x="1289" y="684"/>
                    <a:pt x="1289" y="684"/>
                  </a:cubicBezTo>
                  <a:cubicBezTo>
                    <a:pt x="1257" y="672"/>
                    <a:pt x="1257" y="672"/>
                    <a:pt x="1257" y="672"/>
                  </a:cubicBezTo>
                  <a:cubicBezTo>
                    <a:pt x="1257" y="584"/>
                    <a:pt x="1257" y="584"/>
                    <a:pt x="1257" y="584"/>
                  </a:cubicBezTo>
                  <a:cubicBezTo>
                    <a:pt x="1276" y="583"/>
                    <a:pt x="1328" y="577"/>
                    <a:pt x="1341" y="562"/>
                  </a:cubicBezTo>
                  <a:cubicBezTo>
                    <a:pt x="1372" y="524"/>
                    <a:pt x="1339" y="490"/>
                    <a:pt x="1317" y="460"/>
                  </a:cubicBezTo>
                  <a:cubicBezTo>
                    <a:pt x="1291" y="426"/>
                    <a:pt x="1273" y="390"/>
                    <a:pt x="1229" y="376"/>
                  </a:cubicBezTo>
                  <a:cubicBezTo>
                    <a:pt x="1239" y="362"/>
                    <a:pt x="1256" y="351"/>
                    <a:pt x="1265" y="335"/>
                  </a:cubicBezTo>
                  <a:cubicBezTo>
                    <a:pt x="1275" y="317"/>
                    <a:pt x="1267" y="298"/>
                    <a:pt x="1282" y="280"/>
                  </a:cubicBezTo>
                  <a:cubicBezTo>
                    <a:pt x="1303" y="254"/>
                    <a:pt x="1339" y="235"/>
                    <a:pt x="1345" y="200"/>
                  </a:cubicBezTo>
                  <a:cubicBezTo>
                    <a:pt x="1297" y="192"/>
                    <a:pt x="1297" y="192"/>
                    <a:pt x="1297" y="192"/>
                  </a:cubicBezTo>
                  <a:cubicBezTo>
                    <a:pt x="1297" y="180"/>
                    <a:pt x="1297" y="180"/>
                    <a:pt x="1297" y="180"/>
                  </a:cubicBezTo>
                  <a:cubicBezTo>
                    <a:pt x="1281" y="180"/>
                    <a:pt x="1281" y="180"/>
                    <a:pt x="1281" y="180"/>
                  </a:cubicBezTo>
                  <a:cubicBezTo>
                    <a:pt x="1271" y="136"/>
                    <a:pt x="1197" y="159"/>
                    <a:pt x="1165" y="155"/>
                  </a:cubicBezTo>
                  <a:cubicBezTo>
                    <a:pt x="1148" y="154"/>
                    <a:pt x="1130" y="143"/>
                    <a:pt x="1113" y="148"/>
                  </a:cubicBezTo>
                  <a:cubicBezTo>
                    <a:pt x="1093" y="152"/>
                    <a:pt x="1087" y="173"/>
                    <a:pt x="1065" y="172"/>
                  </a:cubicBezTo>
                  <a:cubicBezTo>
                    <a:pt x="1021" y="170"/>
                    <a:pt x="1051" y="109"/>
                    <a:pt x="997" y="140"/>
                  </a:cubicBezTo>
                  <a:cubicBezTo>
                    <a:pt x="990" y="107"/>
                    <a:pt x="978" y="79"/>
                    <a:pt x="966" y="48"/>
                  </a:cubicBezTo>
                  <a:cubicBezTo>
                    <a:pt x="962" y="38"/>
                    <a:pt x="960" y="19"/>
                    <a:pt x="950" y="12"/>
                  </a:cubicBezTo>
                  <a:cubicBezTo>
                    <a:pt x="931" y="0"/>
                    <a:pt x="927" y="44"/>
                    <a:pt x="905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auto">
            <a:xfrm>
              <a:off x="1387723" y="1485677"/>
              <a:ext cx="936625" cy="976313"/>
            </a:xfrm>
            <a:custGeom>
              <a:avLst/>
              <a:gdLst>
                <a:gd name="T0" fmla="*/ 1536 w 3096"/>
                <a:gd name="T1" fmla="*/ 68 h 3250"/>
                <a:gd name="T2" fmla="*/ 1240 w 3096"/>
                <a:gd name="T3" fmla="*/ 148 h 3250"/>
                <a:gd name="T4" fmla="*/ 1108 w 3096"/>
                <a:gd name="T5" fmla="*/ 204 h 3250"/>
                <a:gd name="T6" fmla="*/ 964 w 3096"/>
                <a:gd name="T7" fmla="*/ 308 h 3250"/>
                <a:gd name="T8" fmla="*/ 652 w 3096"/>
                <a:gd name="T9" fmla="*/ 448 h 3250"/>
                <a:gd name="T10" fmla="*/ 410 w 3096"/>
                <a:gd name="T11" fmla="*/ 400 h 3250"/>
                <a:gd name="T12" fmla="*/ 267 w 3096"/>
                <a:gd name="T13" fmla="*/ 548 h 3250"/>
                <a:gd name="T14" fmla="*/ 196 w 3096"/>
                <a:gd name="T15" fmla="*/ 656 h 3250"/>
                <a:gd name="T16" fmla="*/ 152 w 3096"/>
                <a:gd name="T17" fmla="*/ 820 h 3250"/>
                <a:gd name="T18" fmla="*/ 184 w 3096"/>
                <a:gd name="T19" fmla="*/ 996 h 3250"/>
                <a:gd name="T20" fmla="*/ 56 w 3096"/>
                <a:gd name="T21" fmla="*/ 1146 h 3250"/>
                <a:gd name="T22" fmla="*/ 80 w 3096"/>
                <a:gd name="T23" fmla="*/ 1292 h 3250"/>
                <a:gd name="T24" fmla="*/ 16 w 3096"/>
                <a:gd name="T25" fmla="*/ 1468 h 3250"/>
                <a:gd name="T26" fmla="*/ 252 w 3096"/>
                <a:gd name="T27" fmla="*/ 1592 h 3250"/>
                <a:gd name="T28" fmla="*/ 322 w 3096"/>
                <a:gd name="T29" fmla="*/ 1610 h 3250"/>
                <a:gd name="T30" fmla="*/ 460 w 3096"/>
                <a:gd name="T31" fmla="*/ 1588 h 3250"/>
                <a:gd name="T32" fmla="*/ 646 w 3096"/>
                <a:gd name="T33" fmla="*/ 1754 h 3250"/>
                <a:gd name="T34" fmla="*/ 758 w 3096"/>
                <a:gd name="T35" fmla="*/ 1890 h 3250"/>
                <a:gd name="T36" fmla="*/ 770 w 3096"/>
                <a:gd name="T37" fmla="*/ 2035 h 3250"/>
                <a:gd name="T38" fmla="*/ 904 w 3096"/>
                <a:gd name="T39" fmla="*/ 2028 h 3250"/>
                <a:gd name="T40" fmla="*/ 1068 w 3096"/>
                <a:gd name="T41" fmla="*/ 2094 h 3250"/>
                <a:gd name="T42" fmla="*/ 1125 w 3096"/>
                <a:gd name="T43" fmla="*/ 2267 h 3250"/>
                <a:gd name="T44" fmla="*/ 926 w 3096"/>
                <a:gd name="T45" fmla="*/ 2390 h 3250"/>
                <a:gd name="T46" fmla="*/ 988 w 3096"/>
                <a:gd name="T47" fmla="*/ 2528 h 3250"/>
                <a:gd name="T48" fmla="*/ 995 w 3096"/>
                <a:gd name="T49" fmla="*/ 2747 h 3250"/>
                <a:gd name="T50" fmla="*/ 1012 w 3096"/>
                <a:gd name="T51" fmla="*/ 2884 h 3250"/>
                <a:gd name="T52" fmla="*/ 1116 w 3096"/>
                <a:gd name="T53" fmla="*/ 2972 h 3250"/>
                <a:gd name="T54" fmla="*/ 1264 w 3096"/>
                <a:gd name="T55" fmla="*/ 3072 h 3250"/>
                <a:gd name="T56" fmla="*/ 1420 w 3096"/>
                <a:gd name="T57" fmla="*/ 3084 h 3250"/>
                <a:gd name="T58" fmla="*/ 1538 w 3096"/>
                <a:gd name="T59" fmla="*/ 3167 h 3250"/>
                <a:gd name="T60" fmla="*/ 1803 w 3096"/>
                <a:gd name="T61" fmla="*/ 3250 h 3250"/>
                <a:gd name="T62" fmla="*/ 2060 w 3096"/>
                <a:gd name="T63" fmla="*/ 3212 h 3250"/>
                <a:gd name="T64" fmla="*/ 2058 w 3096"/>
                <a:gd name="T65" fmla="*/ 3012 h 3250"/>
                <a:gd name="T66" fmla="*/ 2098 w 3096"/>
                <a:gd name="T67" fmla="*/ 2781 h 3250"/>
                <a:gd name="T68" fmla="*/ 2078 w 3096"/>
                <a:gd name="T69" fmla="*/ 2559 h 3250"/>
                <a:gd name="T70" fmla="*/ 2024 w 3096"/>
                <a:gd name="T71" fmla="*/ 2452 h 3250"/>
                <a:gd name="T72" fmla="*/ 2132 w 3096"/>
                <a:gd name="T73" fmla="*/ 2280 h 3250"/>
                <a:gd name="T74" fmla="*/ 2156 w 3096"/>
                <a:gd name="T75" fmla="*/ 2224 h 3250"/>
                <a:gd name="T76" fmla="*/ 2133 w 3096"/>
                <a:gd name="T77" fmla="*/ 1954 h 3250"/>
                <a:gd name="T78" fmla="*/ 2384 w 3096"/>
                <a:gd name="T79" fmla="*/ 1866 h 3250"/>
                <a:gd name="T80" fmla="*/ 2579 w 3096"/>
                <a:gd name="T81" fmla="*/ 1856 h 3250"/>
                <a:gd name="T82" fmla="*/ 2820 w 3096"/>
                <a:gd name="T83" fmla="*/ 1788 h 3250"/>
                <a:gd name="T84" fmla="*/ 2960 w 3096"/>
                <a:gd name="T85" fmla="*/ 1736 h 3250"/>
                <a:gd name="T86" fmla="*/ 3008 w 3096"/>
                <a:gd name="T87" fmla="*/ 1616 h 3250"/>
                <a:gd name="T88" fmla="*/ 3010 w 3096"/>
                <a:gd name="T89" fmla="*/ 1458 h 3250"/>
                <a:gd name="T90" fmla="*/ 2708 w 3096"/>
                <a:gd name="T91" fmla="*/ 1402 h 3250"/>
                <a:gd name="T92" fmla="*/ 2577 w 3096"/>
                <a:gd name="T93" fmla="*/ 1217 h 3250"/>
                <a:gd name="T94" fmla="*/ 2488 w 3096"/>
                <a:gd name="T95" fmla="*/ 936 h 3250"/>
                <a:gd name="T96" fmla="*/ 2412 w 3096"/>
                <a:gd name="T97" fmla="*/ 920 h 3250"/>
                <a:gd name="T98" fmla="*/ 2342 w 3096"/>
                <a:gd name="T99" fmla="*/ 815 h 3250"/>
                <a:gd name="T100" fmla="*/ 2368 w 3096"/>
                <a:gd name="T101" fmla="*/ 772 h 3250"/>
                <a:gd name="T102" fmla="*/ 2148 w 3096"/>
                <a:gd name="T103" fmla="*/ 780 h 3250"/>
                <a:gd name="T104" fmla="*/ 2140 w 3096"/>
                <a:gd name="T105" fmla="*/ 700 h 3250"/>
                <a:gd name="T106" fmla="*/ 2052 w 3096"/>
                <a:gd name="T107" fmla="*/ 544 h 3250"/>
                <a:gd name="T108" fmla="*/ 1983 w 3096"/>
                <a:gd name="T109" fmla="*/ 463 h 3250"/>
                <a:gd name="T110" fmla="*/ 1820 w 3096"/>
                <a:gd name="T111" fmla="*/ 260 h 3250"/>
                <a:gd name="T112" fmla="*/ 1836 w 3096"/>
                <a:gd name="T113" fmla="*/ 164 h 3250"/>
                <a:gd name="T114" fmla="*/ 1660 w 3096"/>
                <a:gd name="T115" fmla="*/ 16 h 3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96" h="3250">
                  <a:moveTo>
                    <a:pt x="1660" y="16"/>
                  </a:moveTo>
                  <a:cubicBezTo>
                    <a:pt x="1664" y="36"/>
                    <a:pt x="1664" y="36"/>
                    <a:pt x="1664" y="36"/>
                  </a:cubicBezTo>
                  <a:cubicBezTo>
                    <a:pt x="1589" y="62"/>
                    <a:pt x="1589" y="62"/>
                    <a:pt x="1589" y="62"/>
                  </a:cubicBezTo>
                  <a:cubicBezTo>
                    <a:pt x="1536" y="68"/>
                    <a:pt x="1536" y="68"/>
                    <a:pt x="1536" y="68"/>
                  </a:cubicBezTo>
                  <a:cubicBezTo>
                    <a:pt x="1536" y="52"/>
                    <a:pt x="1536" y="52"/>
                    <a:pt x="1536" y="52"/>
                  </a:cubicBezTo>
                  <a:cubicBezTo>
                    <a:pt x="1507" y="55"/>
                    <a:pt x="1481" y="71"/>
                    <a:pt x="1468" y="96"/>
                  </a:cubicBezTo>
                  <a:cubicBezTo>
                    <a:pt x="1400" y="69"/>
                    <a:pt x="1373" y="186"/>
                    <a:pt x="1320" y="108"/>
                  </a:cubicBezTo>
                  <a:cubicBezTo>
                    <a:pt x="1240" y="148"/>
                    <a:pt x="1240" y="148"/>
                    <a:pt x="1240" y="148"/>
                  </a:cubicBezTo>
                  <a:cubicBezTo>
                    <a:pt x="1252" y="180"/>
                    <a:pt x="1252" y="180"/>
                    <a:pt x="1252" y="180"/>
                  </a:cubicBezTo>
                  <a:cubicBezTo>
                    <a:pt x="1204" y="184"/>
                    <a:pt x="1204" y="184"/>
                    <a:pt x="1204" y="184"/>
                  </a:cubicBezTo>
                  <a:cubicBezTo>
                    <a:pt x="1188" y="212"/>
                    <a:pt x="1188" y="212"/>
                    <a:pt x="1188" y="212"/>
                  </a:cubicBezTo>
                  <a:cubicBezTo>
                    <a:pt x="1159" y="201"/>
                    <a:pt x="1138" y="198"/>
                    <a:pt x="1108" y="204"/>
                  </a:cubicBezTo>
                  <a:cubicBezTo>
                    <a:pt x="1112" y="220"/>
                    <a:pt x="1112" y="220"/>
                    <a:pt x="1112" y="220"/>
                  </a:cubicBezTo>
                  <a:cubicBezTo>
                    <a:pt x="1085" y="224"/>
                    <a:pt x="1079" y="252"/>
                    <a:pt x="1076" y="276"/>
                  </a:cubicBezTo>
                  <a:cubicBezTo>
                    <a:pt x="980" y="300"/>
                    <a:pt x="980" y="300"/>
                    <a:pt x="980" y="300"/>
                  </a:cubicBezTo>
                  <a:cubicBezTo>
                    <a:pt x="964" y="308"/>
                    <a:pt x="964" y="308"/>
                    <a:pt x="964" y="308"/>
                  </a:cubicBezTo>
                  <a:cubicBezTo>
                    <a:pt x="942" y="245"/>
                    <a:pt x="822" y="356"/>
                    <a:pt x="884" y="392"/>
                  </a:cubicBezTo>
                  <a:cubicBezTo>
                    <a:pt x="872" y="424"/>
                    <a:pt x="872" y="424"/>
                    <a:pt x="872" y="424"/>
                  </a:cubicBezTo>
                  <a:cubicBezTo>
                    <a:pt x="848" y="431"/>
                    <a:pt x="832" y="446"/>
                    <a:pt x="805" y="448"/>
                  </a:cubicBezTo>
                  <a:cubicBezTo>
                    <a:pt x="762" y="450"/>
                    <a:pt x="679" y="400"/>
                    <a:pt x="652" y="448"/>
                  </a:cubicBezTo>
                  <a:cubicBezTo>
                    <a:pt x="613" y="391"/>
                    <a:pt x="549" y="460"/>
                    <a:pt x="496" y="418"/>
                  </a:cubicBezTo>
                  <a:cubicBezTo>
                    <a:pt x="487" y="411"/>
                    <a:pt x="474" y="405"/>
                    <a:pt x="470" y="394"/>
                  </a:cubicBezTo>
                  <a:cubicBezTo>
                    <a:pt x="466" y="384"/>
                    <a:pt x="477" y="352"/>
                    <a:pt x="455" y="357"/>
                  </a:cubicBezTo>
                  <a:cubicBezTo>
                    <a:pt x="440" y="361"/>
                    <a:pt x="411" y="383"/>
                    <a:pt x="410" y="400"/>
                  </a:cubicBezTo>
                  <a:cubicBezTo>
                    <a:pt x="409" y="413"/>
                    <a:pt x="422" y="431"/>
                    <a:pt x="406" y="440"/>
                  </a:cubicBezTo>
                  <a:cubicBezTo>
                    <a:pt x="378" y="458"/>
                    <a:pt x="317" y="409"/>
                    <a:pt x="312" y="476"/>
                  </a:cubicBezTo>
                  <a:cubicBezTo>
                    <a:pt x="252" y="488"/>
                    <a:pt x="252" y="488"/>
                    <a:pt x="252" y="488"/>
                  </a:cubicBezTo>
                  <a:cubicBezTo>
                    <a:pt x="267" y="548"/>
                    <a:pt x="267" y="548"/>
                    <a:pt x="267" y="548"/>
                  </a:cubicBezTo>
                  <a:cubicBezTo>
                    <a:pt x="263" y="583"/>
                    <a:pt x="263" y="583"/>
                    <a:pt x="263" y="583"/>
                  </a:cubicBezTo>
                  <a:cubicBezTo>
                    <a:pt x="287" y="612"/>
                    <a:pt x="287" y="612"/>
                    <a:pt x="287" y="612"/>
                  </a:cubicBezTo>
                  <a:cubicBezTo>
                    <a:pt x="288" y="696"/>
                    <a:pt x="288" y="696"/>
                    <a:pt x="288" y="696"/>
                  </a:cubicBezTo>
                  <a:cubicBezTo>
                    <a:pt x="196" y="656"/>
                    <a:pt x="196" y="656"/>
                    <a:pt x="196" y="656"/>
                  </a:cubicBezTo>
                  <a:cubicBezTo>
                    <a:pt x="140" y="740"/>
                    <a:pt x="140" y="740"/>
                    <a:pt x="140" y="740"/>
                  </a:cubicBezTo>
                  <a:cubicBezTo>
                    <a:pt x="112" y="728"/>
                    <a:pt x="112" y="728"/>
                    <a:pt x="112" y="728"/>
                  </a:cubicBezTo>
                  <a:cubicBezTo>
                    <a:pt x="124" y="756"/>
                    <a:pt x="124" y="756"/>
                    <a:pt x="124" y="756"/>
                  </a:cubicBezTo>
                  <a:cubicBezTo>
                    <a:pt x="119" y="783"/>
                    <a:pt x="132" y="803"/>
                    <a:pt x="152" y="820"/>
                  </a:cubicBezTo>
                  <a:cubicBezTo>
                    <a:pt x="152" y="824"/>
                    <a:pt x="152" y="824"/>
                    <a:pt x="152" y="824"/>
                  </a:cubicBezTo>
                  <a:cubicBezTo>
                    <a:pt x="122" y="833"/>
                    <a:pt x="43" y="892"/>
                    <a:pt x="116" y="900"/>
                  </a:cubicBezTo>
                  <a:cubicBezTo>
                    <a:pt x="117" y="943"/>
                    <a:pt x="139" y="925"/>
                    <a:pt x="161" y="946"/>
                  </a:cubicBezTo>
                  <a:cubicBezTo>
                    <a:pt x="171" y="956"/>
                    <a:pt x="178" y="983"/>
                    <a:pt x="184" y="996"/>
                  </a:cubicBezTo>
                  <a:cubicBezTo>
                    <a:pt x="163" y="1022"/>
                    <a:pt x="163" y="1022"/>
                    <a:pt x="163" y="1022"/>
                  </a:cubicBezTo>
                  <a:cubicBezTo>
                    <a:pt x="100" y="1020"/>
                    <a:pt x="100" y="1020"/>
                    <a:pt x="100" y="1020"/>
                  </a:cubicBezTo>
                  <a:cubicBezTo>
                    <a:pt x="108" y="1084"/>
                    <a:pt x="108" y="1084"/>
                    <a:pt x="108" y="1084"/>
                  </a:cubicBezTo>
                  <a:cubicBezTo>
                    <a:pt x="85" y="1089"/>
                    <a:pt x="36" y="1116"/>
                    <a:pt x="56" y="1146"/>
                  </a:cubicBezTo>
                  <a:cubicBezTo>
                    <a:pt x="66" y="1161"/>
                    <a:pt x="91" y="1168"/>
                    <a:pt x="108" y="1172"/>
                  </a:cubicBezTo>
                  <a:cubicBezTo>
                    <a:pt x="91" y="1191"/>
                    <a:pt x="54" y="1234"/>
                    <a:pt x="64" y="1256"/>
                  </a:cubicBezTo>
                  <a:cubicBezTo>
                    <a:pt x="44" y="1252"/>
                    <a:pt x="44" y="1252"/>
                    <a:pt x="44" y="1252"/>
                  </a:cubicBezTo>
                  <a:cubicBezTo>
                    <a:pt x="40" y="1275"/>
                    <a:pt x="60" y="1286"/>
                    <a:pt x="80" y="1292"/>
                  </a:cubicBezTo>
                  <a:cubicBezTo>
                    <a:pt x="61" y="1332"/>
                    <a:pt x="40" y="1364"/>
                    <a:pt x="0" y="1376"/>
                  </a:cubicBezTo>
                  <a:cubicBezTo>
                    <a:pt x="32" y="1448"/>
                    <a:pt x="32" y="1448"/>
                    <a:pt x="32" y="1448"/>
                  </a:cubicBezTo>
                  <a:cubicBezTo>
                    <a:pt x="16" y="1464"/>
                    <a:pt x="16" y="1464"/>
                    <a:pt x="16" y="1464"/>
                  </a:cubicBezTo>
                  <a:cubicBezTo>
                    <a:pt x="16" y="1468"/>
                    <a:pt x="16" y="1468"/>
                    <a:pt x="16" y="1468"/>
                  </a:cubicBezTo>
                  <a:cubicBezTo>
                    <a:pt x="44" y="1476"/>
                    <a:pt x="44" y="1476"/>
                    <a:pt x="44" y="1476"/>
                  </a:cubicBezTo>
                  <a:cubicBezTo>
                    <a:pt x="49" y="1539"/>
                    <a:pt x="98" y="1511"/>
                    <a:pt x="137" y="1523"/>
                  </a:cubicBezTo>
                  <a:cubicBezTo>
                    <a:pt x="162" y="1531"/>
                    <a:pt x="171" y="1552"/>
                    <a:pt x="176" y="1576"/>
                  </a:cubicBezTo>
                  <a:cubicBezTo>
                    <a:pt x="252" y="1592"/>
                    <a:pt x="252" y="1592"/>
                    <a:pt x="252" y="1592"/>
                  </a:cubicBezTo>
                  <a:cubicBezTo>
                    <a:pt x="252" y="1608"/>
                    <a:pt x="252" y="1608"/>
                    <a:pt x="252" y="1608"/>
                  </a:cubicBezTo>
                  <a:cubicBezTo>
                    <a:pt x="264" y="1608"/>
                    <a:pt x="264" y="1608"/>
                    <a:pt x="264" y="1608"/>
                  </a:cubicBezTo>
                  <a:cubicBezTo>
                    <a:pt x="264" y="1632"/>
                    <a:pt x="264" y="1632"/>
                    <a:pt x="264" y="1632"/>
                  </a:cubicBezTo>
                  <a:cubicBezTo>
                    <a:pt x="322" y="1610"/>
                    <a:pt x="322" y="1610"/>
                    <a:pt x="322" y="1610"/>
                  </a:cubicBezTo>
                  <a:cubicBezTo>
                    <a:pt x="368" y="1619"/>
                    <a:pt x="368" y="1619"/>
                    <a:pt x="368" y="1619"/>
                  </a:cubicBezTo>
                  <a:cubicBezTo>
                    <a:pt x="424" y="1588"/>
                    <a:pt x="424" y="1588"/>
                    <a:pt x="424" y="1588"/>
                  </a:cubicBezTo>
                  <a:cubicBezTo>
                    <a:pt x="432" y="1608"/>
                    <a:pt x="445" y="1602"/>
                    <a:pt x="460" y="1592"/>
                  </a:cubicBezTo>
                  <a:cubicBezTo>
                    <a:pt x="460" y="1588"/>
                    <a:pt x="460" y="1588"/>
                    <a:pt x="460" y="1588"/>
                  </a:cubicBezTo>
                  <a:cubicBezTo>
                    <a:pt x="451" y="1544"/>
                    <a:pt x="502" y="1567"/>
                    <a:pt x="524" y="1568"/>
                  </a:cubicBezTo>
                  <a:cubicBezTo>
                    <a:pt x="526" y="1625"/>
                    <a:pt x="584" y="1609"/>
                    <a:pt x="614" y="1639"/>
                  </a:cubicBezTo>
                  <a:cubicBezTo>
                    <a:pt x="628" y="1653"/>
                    <a:pt x="616" y="1671"/>
                    <a:pt x="616" y="1688"/>
                  </a:cubicBezTo>
                  <a:cubicBezTo>
                    <a:pt x="616" y="1706"/>
                    <a:pt x="633" y="1742"/>
                    <a:pt x="646" y="1754"/>
                  </a:cubicBezTo>
                  <a:cubicBezTo>
                    <a:pt x="658" y="1765"/>
                    <a:pt x="677" y="1758"/>
                    <a:pt x="691" y="1765"/>
                  </a:cubicBezTo>
                  <a:cubicBezTo>
                    <a:pt x="707" y="1773"/>
                    <a:pt x="714" y="1794"/>
                    <a:pt x="732" y="1799"/>
                  </a:cubicBezTo>
                  <a:cubicBezTo>
                    <a:pt x="749" y="1803"/>
                    <a:pt x="768" y="1795"/>
                    <a:pt x="781" y="1809"/>
                  </a:cubicBezTo>
                  <a:cubicBezTo>
                    <a:pt x="798" y="1827"/>
                    <a:pt x="774" y="1875"/>
                    <a:pt x="758" y="1890"/>
                  </a:cubicBezTo>
                  <a:cubicBezTo>
                    <a:pt x="751" y="1896"/>
                    <a:pt x="729" y="1903"/>
                    <a:pt x="731" y="1916"/>
                  </a:cubicBezTo>
                  <a:cubicBezTo>
                    <a:pt x="735" y="1943"/>
                    <a:pt x="777" y="1935"/>
                    <a:pt x="789" y="1952"/>
                  </a:cubicBezTo>
                  <a:cubicBezTo>
                    <a:pt x="798" y="1965"/>
                    <a:pt x="807" y="1988"/>
                    <a:pt x="797" y="2002"/>
                  </a:cubicBezTo>
                  <a:cubicBezTo>
                    <a:pt x="788" y="2013"/>
                    <a:pt x="764" y="2017"/>
                    <a:pt x="770" y="2035"/>
                  </a:cubicBezTo>
                  <a:cubicBezTo>
                    <a:pt x="783" y="2069"/>
                    <a:pt x="845" y="2008"/>
                    <a:pt x="828" y="2068"/>
                  </a:cubicBezTo>
                  <a:cubicBezTo>
                    <a:pt x="872" y="2064"/>
                    <a:pt x="872" y="2064"/>
                    <a:pt x="872" y="2064"/>
                  </a:cubicBezTo>
                  <a:cubicBezTo>
                    <a:pt x="896" y="2048"/>
                    <a:pt x="896" y="2048"/>
                    <a:pt x="896" y="2048"/>
                  </a:cubicBezTo>
                  <a:cubicBezTo>
                    <a:pt x="904" y="2028"/>
                    <a:pt x="904" y="2028"/>
                    <a:pt x="904" y="2028"/>
                  </a:cubicBezTo>
                  <a:cubicBezTo>
                    <a:pt x="908" y="2028"/>
                    <a:pt x="908" y="2028"/>
                    <a:pt x="908" y="2028"/>
                  </a:cubicBezTo>
                  <a:cubicBezTo>
                    <a:pt x="925" y="2045"/>
                    <a:pt x="942" y="2025"/>
                    <a:pt x="963" y="2034"/>
                  </a:cubicBezTo>
                  <a:cubicBezTo>
                    <a:pt x="991" y="2046"/>
                    <a:pt x="994" y="2074"/>
                    <a:pt x="1014" y="2088"/>
                  </a:cubicBezTo>
                  <a:cubicBezTo>
                    <a:pt x="1028" y="2098"/>
                    <a:pt x="1051" y="2088"/>
                    <a:pt x="1068" y="2094"/>
                  </a:cubicBezTo>
                  <a:cubicBezTo>
                    <a:pt x="1093" y="2104"/>
                    <a:pt x="1137" y="2151"/>
                    <a:pt x="1148" y="2176"/>
                  </a:cubicBezTo>
                  <a:cubicBezTo>
                    <a:pt x="1104" y="2176"/>
                    <a:pt x="1104" y="2176"/>
                    <a:pt x="1104" y="2176"/>
                  </a:cubicBezTo>
                  <a:cubicBezTo>
                    <a:pt x="1104" y="2184"/>
                    <a:pt x="1104" y="2184"/>
                    <a:pt x="1104" y="2184"/>
                  </a:cubicBezTo>
                  <a:cubicBezTo>
                    <a:pt x="1131" y="2201"/>
                    <a:pt x="1119" y="2240"/>
                    <a:pt x="1125" y="2267"/>
                  </a:cubicBezTo>
                  <a:cubicBezTo>
                    <a:pt x="1130" y="2287"/>
                    <a:pt x="1164" y="2287"/>
                    <a:pt x="1172" y="2309"/>
                  </a:cubicBezTo>
                  <a:cubicBezTo>
                    <a:pt x="1183" y="2341"/>
                    <a:pt x="1148" y="2376"/>
                    <a:pt x="1144" y="2404"/>
                  </a:cubicBezTo>
                  <a:cubicBezTo>
                    <a:pt x="1117" y="2398"/>
                    <a:pt x="1090" y="2399"/>
                    <a:pt x="1064" y="2391"/>
                  </a:cubicBezTo>
                  <a:cubicBezTo>
                    <a:pt x="1020" y="2378"/>
                    <a:pt x="966" y="2341"/>
                    <a:pt x="926" y="2390"/>
                  </a:cubicBezTo>
                  <a:cubicBezTo>
                    <a:pt x="918" y="2400"/>
                    <a:pt x="916" y="2420"/>
                    <a:pt x="912" y="2432"/>
                  </a:cubicBezTo>
                  <a:cubicBezTo>
                    <a:pt x="940" y="2436"/>
                    <a:pt x="940" y="2436"/>
                    <a:pt x="940" y="2436"/>
                  </a:cubicBezTo>
                  <a:cubicBezTo>
                    <a:pt x="956" y="2520"/>
                    <a:pt x="956" y="2520"/>
                    <a:pt x="956" y="2520"/>
                  </a:cubicBezTo>
                  <a:cubicBezTo>
                    <a:pt x="988" y="2528"/>
                    <a:pt x="988" y="2528"/>
                    <a:pt x="988" y="2528"/>
                  </a:cubicBezTo>
                  <a:cubicBezTo>
                    <a:pt x="983" y="2548"/>
                    <a:pt x="963" y="2600"/>
                    <a:pt x="979" y="2617"/>
                  </a:cubicBezTo>
                  <a:cubicBezTo>
                    <a:pt x="1010" y="2649"/>
                    <a:pt x="1048" y="2581"/>
                    <a:pt x="1053" y="2640"/>
                  </a:cubicBezTo>
                  <a:cubicBezTo>
                    <a:pt x="1054" y="2645"/>
                    <a:pt x="1055" y="2651"/>
                    <a:pt x="1054" y="2656"/>
                  </a:cubicBezTo>
                  <a:cubicBezTo>
                    <a:pt x="1049" y="2686"/>
                    <a:pt x="1017" y="2727"/>
                    <a:pt x="995" y="2747"/>
                  </a:cubicBezTo>
                  <a:cubicBezTo>
                    <a:pt x="984" y="2757"/>
                    <a:pt x="966" y="2760"/>
                    <a:pt x="958" y="2773"/>
                  </a:cubicBezTo>
                  <a:cubicBezTo>
                    <a:pt x="947" y="2793"/>
                    <a:pt x="953" y="2819"/>
                    <a:pt x="956" y="2840"/>
                  </a:cubicBezTo>
                  <a:cubicBezTo>
                    <a:pt x="984" y="2846"/>
                    <a:pt x="1026" y="2846"/>
                    <a:pt x="1032" y="2880"/>
                  </a:cubicBezTo>
                  <a:cubicBezTo>
                    <a:pt x="1012" y="2884"/>
                    <a:pt x="1012" y="2884"/>
                    <a:pt x="1012" y="2884"/>
                  </a:cubicBezTo>
                  <a:cubicBezTo>
                    <a:pt x="1012" y="2892"/>
                    <a:pt x="1012" y="2892"/>
                    <a:pt x="1012" y="2892"/>
                  </a:cubicBezTo>
                  <a:cubicBezTo>
                    <a:pt x="1032" y="2896"/>
                    <a:pt x="1032" y="2896"/>
                    <a:pt x="1032" y="2896"/>
                  </a:cubicBezTo>
                  <a:cubicBezTo>
                    <a:pt x="1064" y="2976"/>
                    <a:pt x="1064" y="2976"/>
                    <a:pt x="1064" y="2976"/>
                  </a:cubicBezTo>
                  <a:cubicBezTo>
                    <a:pt x="1084" y="2971"/>
                    <a:pt x="1096" y="2962"/>
                    <a:pt x="1116" y="2972"/>
                  </a:cubicBezTo>
                  <a:cubicBezTo>
                    <a:pt x="1144" y="2953"/>
                    <a:pt x="1197" y="2997"/>
                    <a:pt x="1207" y="3028"/>
                  </a:cubicBezTo>
                  <a:cubicBezTo>
                    <a:pt x="1211" y="3042"/>
                    <a:pt x="1201" y="3062"/>
                    <a:pt x="1200" y="3076"/>
                  </a:cubicBezTo>
                  <a:cubicBezTo>
                    <a:pt x="1214" y="3071"/>
                    <a:pt x="1217" y="3062"/>
                    <a:pt x="1220" y="3048"/>
                  </a:cubicBezTo>
                  <a:cubicBezTo>
                    <a:pt x="1264" y="3072"/>
                    <a:pt x="1264" y="3072"/>
                    <a:pt x="1264" y="3072"/>
                  </a:cubicBezTo>
                  <a:cubicBezTo>
                    <a:pt x="1264" y="3076"/>
                    <a:pt x="1264" y="3076"/>
                    <a:pt x="1264" y="3076"/>
                  </a:cubicBezTo>
                  <a:cubicBezTo>
                    <a:pt x="1256" y="3084"/>
                    <a:pt x="1256" y="3084"/>
                    <a:pt x="1256" y="3084"/>
                  </a:cubicBezTo>
                  <a:cubicBezTo>
                    <a:pt x="1276" y="3081"/>
                    <a:pt x="1300" y="3082"/>
                    <a:pt x="1320" y="3076"/>
                  </a:cubicBezTo>
                  <a:cubicBezTo>
                    <a:pt x="1349" y="3067"/>
                    <a:pt x="1410" y="3023"/>
                    <a:pt x="1420" y="3084"/>
                  </a:cubicBezTo>
                  <a:cubicBezTo>
                    <a:pt x="1465" y="3075"/>
                    <a:pt x="1464" y="3048"/>
                    <a:pt x="1464" y="3008"/>
                  </a:cubicBezTo>
                  <a:cubicBezTo>
                    <a:pt x="1514" y="3018"/>
                    <a:pt x="1490" y="3048"/>
                    <a:pt x="1480" y="3080"/>
                  </a:cubicBezTo>
                  <a:cubicBezTo>
                    <a:pt x="1499" y="3090"/>
                    <a:pt x="1526" y="3107"/>
                    <a:pt x="1533" y="3128"/>
                  </a:cubicBezTo>
                  <a:cubicBezTo>
                    <a:pt x="1537" y="3140"/>
                    <a:pt x="1527" y="3158"/>
                    <a:pt x="1538" y="3167"/>
                  </a:cubicBezTo>
                  <a:cubicBezTo>
                    <a:pt x="1550" y="3177"/>
                    <a:pt x="1570" y="3169"/>
                    <a:pt x="1584" y="3168"/>
                  </a:cubicBezTo>
                  <a:cubicBezTo>
                    <a:pt x="1623" y="3166"/>
                    <a:pt x="1664" y="3168"/>
                    <a:pt x="1704" y="3168"/>
                  </a:cubicBezTo>
                  <a:cubicBezTo>
                    <a:pt x="1724" y="3224"/>
                    <a:pt x="1724" y="3224"/>
                    <a:pt x="1724" y="3224"/>
                  </a:cubicBezTo>
                  <a:cubicBezTo>
                    <a:pt x="1803" y="3250"/>
                    <a:pt x="1803" y="3250"/>
                    <a:pt x="1803" y="3250"/>
                  </a:cubicBezTo>
                  <a:cubicBezTo>
                    <a:pt x="1828" y="3220"/>
                    <a:pt x="1828" y="3220"/>
                    <a:pt x="1828" y="3220"/>
                  </a:cubicBezTo>
                  <a:cubicBezTo>
                    <a:pt x="1824" y="3163"/>
                    <a:pt x="1919" y="3223"/>
                    <a:pt x="1924" y="3164"/>
                  </a:cubicBezTo>
                  <a:cubicBezTo>
                    <a:pt x="1938" y="3168"/>
                    <a:pt x="1958" y="3166"/>
                    <a:pt x="1971" y="3172"/>
                  </a:cubicBezTo>
                  <a:cubicBezTo>
                    <a:pt x="2001" y="3187"/>
                    <a:pt x="2024" y="3215"/>
                    <a:pt x="2060" y="3212"/>
                  </a:cubicBezTo>
                  <a:cubicBezTo>
                    <a:pt x="2052" y="3188"/>
                    <a:pt x="2071" y="3181"/>
                    <a:pt x="2077" y="3160"/>
                  </a:cubicBezTo>
                  <a:cubicBezTo>
                    <a:pt x="2081" y="3143"/>
                    <a:pt x="2073" y="3122"/>
                    <a:pt x="2075" y="3104"/>
                  </a:cubicBezTo>
                  <a:cubicBezTo>
                    <a:pt x="2077" y="3090"/>
                    <a:pt x="2088" y="3078"/>
                    <a:pt x="2088" y="3064"/>
                  </a:cubicBezTo>
                  <a:cubicBezTo>
                    <a:pt x="2088" y="3040"/>
                    <a:pt x="2051" y="3041"/>
                    <a:pt x="2058" y="3012"/>
                  </a:cubicBezTo>
                  <a:cubicBezTo>
                    <a:pt x="2068" y="2974"/>
                    <a:pt x="2110" y="2912"/>
                    <a:pt x="2100" y="2876"/>
                  </a:cubicBezTo>
                  <a:cubicBezTo>
                    <a:pt x="2060" y="2880"/>
                    <a:pt x="2060" y="2880"/>
                    <a:pt x="2060" y="2880"/>
                  </a:cubicBezTo>
                  <a:cubicBezTo>
                    <a:pt x="2056" y="2860"/>
                    <a:pt x="2056" y="2860"/>
                    <a:pt x="2056" y="2860"/>
                  </a:cubicBezTo>
                  <a:cubicBezTo>
                    <a:pt x="2081" y="2855"/>
                    <a:pt x="2115" y="2808"/>
                    <a:pt x="2098" y="2781"/>
                  </a:cubicBezTo>
                  <a:cubicBezTo>
                    <a:pt x="2091" y="2769"/>
                    <a:pt x="2050" y="2756"/>
                    <a:pt x="2036" y="2752"/>
                  </a:cubicBezTo>
                  <a:cubicBezTo>
                    <a:pt x="2046" y="2711"/>
                    <a:pt x="2065" y="2705"/>
                    <a:pt x="2100" y="2716"/>
                  </a:cubicBezTo>
                  <a:cubicBezTo>
                    <a:pt x="2100" y="2689"/>
                    <a:pt x="2114" y="2666"/>
                    <a:pt x="2115" y="2640"/>
                  </a:cubicBezTo>
                  <a:cubicBezTo>
                    <a:pt x="2115" y="2607"/>
                    <a:pt x="2094" y="2585"/>
                    <a:pt x="2078" y="2559"/>
                  </a:cubicBezTo>
                  <a:cubicBezTo>
                    <a:pt x="2071" y="2547"/>
                    <a:pt x="2073" y="2528"/>
                    <a:pt x="2059" y="2520"/>
                  </a:cubicBezTo>
                  <a:cubicBezTo>
                    <a:pt x="2025" y="2500"/>
                    <a:pt x="1986" y="2534"/>
                    <a:pt x="1952" y="2503"/>
                  </a:cubicBezTo>
                  <a:cubicBezTo>
                    <a:pt x="1934" y="2487"/>
                    <a:pt x="1900" y="2424"/>
                    <a:pt x="1933" y="2405"/>
                  </a:cubicBezTo>
                  <a:cubicBezTo>
                    <a:pt x="1966" y="2385"/>
                    <a:pt x="1998" y="2448"/>
                    <a:pt x="2024" y="2452"/>
                  </a:cubicBezTo>
                  <a:cubicBezTo>
                    <a:pt x="2030" y="2412"/>
                    <a:pt x="2069" y="2400"/>
                    <a:pt x="2104" y="2408"/>
                  </a:cubicBezTo>
                  <a:cubicBezTo>
                    <a:pt x="2102" y="2386"/>
                    <a:pt x="2103" y="2368"/>
                    <a:pt x="2128" y="2364"/>
                  </a:cubicBezTo>
                  <a:cubicBezTo>
                    <a:pt x="2152" y="2320"/>
                    <a:pt x="2152" y="2320"/>
                    <a:pt x="2152" y="2320"/>
                  </a:cubicBezTo>
                  <a:cubicBezTo>
                    <a:pt x="2129" y="2314"/>
                    <a:pt x="2129" y="2301"/>
                    <a:pt x="2132" y="2280"/>
                  </a:cubicBezTo>
                  <a:cubicBezTo>
                    <a:pt x="2096" y="2276"/>
                    <a:pt x="2096" y="2276"/>
                    <a:pt x="2096" y="2276"/>
                  </a:cubicBezTo>
                  <a:cubicBezTo>
                    <a:pt x="2096" y="2268"/>
                    <a:pt x="2096" y="2268"/>
                    <a:pt x="2096" y="2268"/>
                  </a:cubicBezTo>
                  <a:cubicBezTo>
                    <a:pt x="2152" y="2244"/>
                    <a:pt x="2152" y="2244"/>
                    <a:pt x="2152" y="2244"/>
                  </a:cubicBezTo>
                  <a:cubicBezTo>
                    <a:pt x="2156" y="2224"/>
                    <a:pt x="2156" y="2224"/>
                    <a:pt x="2156" y="2224"/>
                  </a:cubicBezTo>
                  <a:cubicBezTo>
                    <a:pt x="2195" y="2218"/>
                    <a:pt x="2229" y="2158"/>
                    <a:pt x="2175" y="2141"/>
                  </a:cubicBezTo>
                  <a:cubicBezTo>
                    <a:pt x="2158" y="2136"/>
                    <a:pt x="2129" y="2168"/>
                    <a:pt x="2116" y="2140"/>
                  </a:cubicBezTo>
                  <a:cubicBezTo>
                    <a:pt x="2112" y="2129"/>
                    <a:pt x="2148" y="2101"/>
                    <a:pt x="2152" y="2084"/>
                  </a:cubicBezTo>
                  <a:cubicBezTo>
                    <a:pt x="2163" y="2035"/>
                    <a:pt x="2089" y="1999"/>
                    <a:pt x="2133" y="1954"/>
                  </a:cubicBezTo>
                  <a:cubicBezTo>
                    <a:pt x="2156" y="1930"/>
                    <a:pt x="2190" y="1936"/>
                    <a:pt x="2214" y="1920"/>
                  </a:cubicBezTo>
                  <a:cubicBezTo>
                    <a:pt x="2230" y="1908"/>
                    <a:pt x="2237" y="1886"/>
                    <a:pt x="2260" y="1885"/>
                  </a:cubicBezTo>
                  <a:cubicBezTo>
                    <a:pt x="2287" y="1885"/>
                    <a:pt x="2320" y="1903"/>
                    <a:pt x="2348" y="1898"/>
                  </a:cubicBezTo>
                  <a:cubicBezTo>
                    <a:pt x="2367" y="1895"/>
                    <a:pt x="2365" y="1868"/>
                    <a:pt x="2384" y="1866"/>
                  </a:cubicBezTo>
                  <a:cubicBezTo>
                    <a:pt x="2405" y="1864"/>
                    <a:pt x="2423" y="1884"/>
                    <a:pt x="2444" y="1885"/>
                  </a:cubicBezTo>
                  <a:cubicBezTo>
                    <a:pt x="2464" y="1887"/>
                    <a:pt x="2466" y="1851"/>
                    <a:pt x="2483" y="1855"/>
                  </a:cubicBezTo>
                  <a:cubicBezTo>
                    <a:pt x="2503" y="1858"/>
                    <a:pt x="2487" y="1896"/>
                    <a:pt x="2512" y="1893"/>
                  </a:cubicBezTo>
                  <a:cubicBezTo>
                    <a:pt x="2535" y="1891"/>
                    <a:pt x="2567" y="1875"/>
                    <a:pt x="2579" y="1856"/>
                  </a:cubicBezTo>
                  <a:cubicBezTo>
                    <a:pt x="2596" y="1831"/>
                    <a:pt x="2592" y="1804"/>
                    <a:pt x="2628" y="1800"/>
                  </a:cubicBezTo>
                  <a:cubicBezTo>
                    <a:pt x="2632" y="1823"/>
                    <a:pt x="2684" y="1864"/>
                    <a:pt x="2705" y="1839"/>
                  </a:cubicBezTo>
                  <a:cubicBezTo>
                    <a:pt x="2721" y="1820"/>
                    <a:pt x="2700" y="1793"/>
                    <a:pt x="2708" y="1772"/>
                  </a:cubicBezTo>
                  <a:cubicBezTo>
                    <a:pt x="2728" y="1724"/>
                    <a:pt x="2804" y="1752"/>
                    <a:pt x="2820" y="1788"/>
                  </a:cubicBezTo>
                  <a:cubicBezTo>
                    <a:pt x="2833" y="1785"/>
                    <a:pt x="2846" y="1775"/>
                    <a:pt x="2860" y="1778"/>
                  </a:cubicBezTo>
                  <a:cubicBezTo>
                    <a:pt x="2873" y="1781"/>
                    <a:pt x="2888" y="1798"/>
                    <a:pt x="2902" y="1790"/>
                  </a:cubicBezTo>
                  <a:cubicBezTo>
                    <a:pt x="2929" y="1776"/>
                    <a:pt x="2905" y="1733"/>
                    <a:pt x="2956" y="1740"/>
                  </a:cubicBezTo>
                  <a:cubicBezTo>
                    <a:pt x="2960" y="1736"/>
                    <a:pt x="2960" y="1736"/>
                    <a:pt x="2960" y="1736"/>
                  </a:cubicBezTo>
                  <a:cubicBezTo>
                    <a:pt x="2955" y="1727"/>
                    <a:pt x="2942" y="1715"/>
                    <a:pt x="2942" y="1704"/>
                  </a:cubicBezTo>
                  <a:cubicBezTo>
                    <a:pt x="2942" y="1692"/>
                    <a:pt x="2956" y="1685"/>
                    <a:pt x="2963" y="1678"/>
                  </a:cubicBezTo>
                  <a:cubicBezTo>
                    <a:pt x="2995" y="1649"/>
                    <a:pt x="3006" y="1652"/>
                    <a:pt x="3048" y="1652"/>
                  </a:cubicBezTo>
                  <a:cubicBezTo>
                    <a:pt x="3038" y="1637"/>
                    <a:pt x="3012" y="1634"/>
                    <a:pt x="3008" y="1616"/>
                  </a:cubicBezTo>
                  <a:cubicBezTo>
                    <a:pt x="3004" y="1597"/>
                    <a:pt x="3028" y="1585"/>
                    <a:pt x="3040" y="1575"/>
                  </a:cubicBezTo>
                  <a:cubicBezTo>
                    <a:pt x="3066" y="1551"/>
                    <a:pt x="3082" y="1520"/>
                    <a:pt x="3096" y="1488"/>
                  </a:cubicBezTo>
                  <a:cubicBezTo>
                    <a:pt x="3076" y="1493"/>
                    <a:pt x="3051" y="1509"/>
                    <a:pt x="3030" y="1498"/>
                  </a:cubicBezTo>
                  <a:cubicBezTo>
                    <a:pt x="3016" y="1491"/>
                    <a:pt x="3020" y="1469"/>
                    <a:pt x="3010" y="1458"/>
                  </a:cubicBezTo>
                  <a:cubicBezTo>
                    <a:pt x="2994" y="1441"/>
                    <a:pt x="2941" y="1422"/>
                    <a:pt x="2920" y="1415"/>
                  </a:cubicBezTo>
                  <a:cubicBezTo>
                    <a:pt x="2897" y="1408"/>
                    <a:pt x="2868" y="1424"/>
                    <a:pt x="2844" y="1424"/>
                  </a:cubicBezTo>
                  <a:cubicBezTo>
                    <a:pt x="2816" y="1424"/>
                    <a:pt x="2798" y="1408"/>
                    <a:pt x="2772" y="1403"/>
                  </a:cubicBezTo>
                  <a:cubicBezTo>
                    <a:pt x="2750" y="1398"/>
                    <a:pt x="2728" y="1407"/>
                    <a:pt x="2708" y="1402"/>
                  </a:cubicBezTo>
                  <a:cubicBezTo>
                    <a:pt x="2681" y="1396"/>
                    <a:pt x="2632" y="1365"/>
                    <a:pt x="2620" y="1340"/>
                  </a:cubicBezTo>
                  <a:cubicBezTo>
                    <a:pt x="2615" y="1329"/>
                    <a:pt x="2621" y="1316"/>
                    <a:pt x="2615" y="1306"/>
                  </a:cubicBezTo>
                  <a:cubicBezTo>
                    <a:pt x="2606" y="1292"/>
                    <a:pt x="2588" y="1291"/>
                    <a:pt x="2582" y="1272"/>
                  </a:cubicBezTo>
                  <a:cubicBezTo>
                    <a:pt x="2577" y="1254"/>
                    <a:pt x="2584" y="1234"/>
                    <a:pt x="2577" y="1217"/>
                  </a:cubicBezTo>
                  <a:cubicBezTo>
                    <a:pt x="2566" y="1190"/>
                    <a:pt x="2540" y="1180"/>
                    <a:pt x="2536" y="1148"/>
                  </a:cubicBezTo>
                  <a:cubicBezTo>
                    <a:pt x="2514" y="1145"/>
                    <a:pt x="2484" y="1115"/>
                    <a:pt x="2482" y="1092"/>
                  </a:cubicBezTo>
                  <a:cubicBezTo>
                    <a:pt x="2481" y="1079"/>
                    <a:pt x="2492" y="1069"/>
                    <a:pt x="2493" y="1056"/>
                  </a:cubicBezTo>
                  <a:cubicBezTo>
                    <a:pt x="2495" y="1017"/>
                    <a:pt x="2484" y="976"/>
                    <a:pt x="2488" y="936"/>
                  </a:cubicBezTo>
                  <a:cubicBezTo>
                    <a:pt x="2490" y="923"/>
                    <a:pt x="2500" y="902"/>
                    <a:pt x="2492" y="890"/>
                  </a:cubicBezTo>
                  <a:cubicBezTo>
                    <a:pt x="2484" y="879"/>
                    <a:pt x="2456" y="875"/>
                    <a:pt x="2444" y="872"/>
                  </a:cubicBezTo>
                  <a:cubicBezTo>
                    <a:pt x="2448" y="896"/>
                    <a:pt x="2448" y="896"/>
                    <a:pt x="2448" y="896"/>
                  </a:cubicBezTo>
                  <a:cubicBezTo>
                    <a:pt x="2427" y="896"/>
                    <a:pt x="2418" y="900"/>
                    <a:pt x="2412" y="920"/>
                  </a:cubicBezTo>
                  <a:cubicBezTo>
                    <a:pt x="2404" y="920"/>
                    <a:pt x="2404" y="920"/>
                    <a:pt x="2404" y="920"/>
                  </a:cubicBezTo>
                  <a:cubicBezTo>
                    <a:pt x="2367" y="890"/>
                    <a:pt x="2367" y="890"/>
                    <a:pt x="2367" y="890"/>
                  </a:cubicBezTo>
                  <a:cubicBezTo>
                    <a:pt x="2352" y="848"/>
                    <a:pt x="2352" y="848"/>
                    <a:pt x="2352" y="848"/>
                  </a:cubicBezTo>
                  <a:cubicBezTo>
                    <a:pt x="2342" y="815"/>
                    <a:pt x="2342" y="815"/>
                    <a:pt x="2342" y="815"/>
                  </a:cubicBezTo>
                  <a:cubicBezTo>
                    <a:pt x="2384" y="800"/>
                    <a:pt x="2384" y="800"/>
                    <a:pt x="2384" y="800"/>
                  </a:cubicBezTo>
                  <a:cubicBezTo>
                    <a:pt x="2356" y="796"/>
                    <a:pt x="2356" y="796"/>
                    <a:pt x="2356" y="796"/>
                  </a:cubicBezTo>
                  <a:cubicBezTo>
                    <a:pt x="2368" y="780"/>
                    <a:pt x="2368" y="780"/>
                    <a:pt x="2368" y="780"/>
                  </a:cubicBezTo>
                  <a:cubicBezTo>
                    <a:pt x="2368" y="772"/>
                    <a:pt x="2368" y="772"/>
                    <a:pt x="2368" y="772"/>
                  </a:cubicBezTo>
                  <a:cubicBezTo>
                    <a:pt x="2350" y="761"/>
                    <a:pt x="2305" y="750"/>
                    <a:pt x="2286" y="764"/>
                  </a:cubicBezTo>
                  <a:cubicBezTo>
                    <a:pt x="2266" y="780"/>
                    <a:pt x="2265" y="795"/>
                    <a:pt x="2236" y="805"/>
                  </a:cubicBezTo>
                  <a:cubicBezTo>
                    <a:pt x="2217" y="811"/>
                    <a:pt x="2195" y="795"/>
                    <a:pt x="2184" y="812"/>
                  </a:cubicBezTo>
                  <a:cubicBezTo>
                    <a:pt x="2166" y="804"/>
                    <a:pt x="2153" y="799"/>
                    <a:pt x="2148" y="780"/>
                  </a:cubicBezTo>
                  <a:cubicBezTo>
                    <a:pt x="2132" y="780"/>
                    <a:pt x="2132" y="780"/>
                    <a:pt x="2132" y="780"/>
                  </a:cubicBezTo>
                  <a:cubicBezTo>
                    <a:pt x="2116" y="724"/>
                    <a:pt x="2116" y="724"/>
                    <a:pt x="2116" y="724"/>
                  </a:cubicBezTo>
                  <a:cubicBezTo>
                    <a:pt x="2116" y="720"/>
                    <a:pt x="2116" y="720"/>
                    <a:pt x="2116" y="720"/>
                  </a:cubicBezTo>
                  <a:cubicBezTo>
                    <a:pt x="2140" y="700"/>
                    <a:pt x="2140" y="700"/>
                    <a:pt x="2140" y="700"/>
                  </a:cubicBezTo>
                  <a:cubicBezTo>
                    <a:pt x="2140" y="696"/>
                    <a:pt x="2140" y="696"/>
                    <a:pt x="2140" y="696"/>
                  </a:cubicBezTo>
                  <a:cubicBezTo>
                    <a:pt x="2128" y="679"/>
                    <a:pt x="2128" y="651"/>
                    <a:pt x="2117" y="638"/>
                  </a:cubicBezTo>
                  <a:cubicBezTo>
                    <a:pt x="2106" y="626"/>
                    <a:pt x="2090" y="631"/>
                    <a:pt x="2076" y="626"/>
                  </a:cubicBezTo>
                  <a:cubicBezTo>
                    <a:pt x="2029" y="609"/>
                    <a:pt x="2042" y="580"/>
                    <a:pt x="2052" y="544"/>
                  </a:cubicBezTo>
                  <a:cubicBezTo>
                    <a:pt x="2080" y="556"/>
                    <a:pt x="2080" y="556"/>
                    <a:pt x="2080" y="556"/>
                  </a:cubicBezTo>
                  <a:cubicBezTo>
                    <a:pt x="2072" y="504"/>
                    <a:pt x="2072" y="504"/>
                    <a:pt x="2072" y="504"/>
                  </a:cubicBezTo>
                  <a:cubicBezTo>
                    <a:pt x="2063" y="509"/>
                    <a:pt x="2054" y="520"/>
                    <a:pt x="2044" y="523"/>
                  </a:cubicBezTo>
                  <a:cubicBezTo>
                    <a:pt x="2014" y="530"/>
                    <a:pt x="2001" y="475"/>
                    <a:pt x="1983" y="463"/>
                  </a:cubicBezTo>
                  <a:cubicBezTo>
                    <a:pt x="1962" y="450"/>
                    <a:pt x="1937" y="474"/>
                    <a:pt x="1916" y="461"/>
                  </a:cubicBezTo>
                  <a:cubicBezTo>
                    <a:pt x="1879" y="439"/>
                    <a:pt x="1886" y="417"/>
                    <a:pt x="1880" y="384"/>
                  </a:cubicBezTo>
                  <a:cubicBezTo>
                    <a:pt x="1877" y="365"/>
                    <a:pt x="1863" y="338"/>
                    <a:pt x="1855" y="320"/>
                  </a:cubicBezTo>
                  <a:cubicBezTo>
                    <a:pt x="1846" y="298"/>
                    <a:pt x="1826" y="283"/>
                    <a:pt x="1820" y="260"/>
                  </a:cubicBezTo>
                  <a:cubicBezTo>
                    <a:pt x="1860" y="247"/>
                    <a:pt x="1801" y="219"/>
                    <a:pt x="1819" y="198"/>
                  </a:cubicBezTo>
                  <a:cubicBezTo>
                    <a:pt x="1831" y="183"/>
                    <a:pt x="1873" y="195"/>
                    <a:pt x="1892" y="192"/>
                  </a:cubicBezTo>
                  <a:cubicBezTo>
                    <a:pt x="1864" y="164"/>
                    <a:pt x="1864" y="164"/>
                    <a:pt x="1864" y="164"/>
                  </a:cubicBezTo>
                  <a:cubicBezTo>
                    <a:pt x="1836" y="164"/>
                    <a:pt x="1836" y="164"/>
                    <a:pt x="1836" y="164"/>
                  </a:cubicBezTo>
                  <a:cubicBezTo>
                    <a:pt x="1856" y="120"/>
                    <a:pt x="1856" y="120"/>
                    <a:pt x="1856" y="120"/>
                  </a:cubicBezTo>
                  <a:cubicBezTo>
                    <a:pt x="1832" y="101"/>
                    <a:pt x="1814" y="70"/>
                    <a:pt x="1824" y="40"/>
                  </a:cubicBezTo>
                  <a:cubicBezTo>
                    <a:pt x="1804" y="31"/>
                    <a:pt x="1800" y="20"/>
                    <a:pt x="1796" y="0"/>
                  </a:cubicBezTo>
                  <a:cubicBezTo>
                    <a:pt x="1745" y="7"/>
                    <a:pt x="1710" y="27"/>
                    <a:pt x="1660" y="1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Freeform 5"/>
            <p:cNvSpPr>
              <a:spLocks/>
            </p:cNvSpPr>
            <p:nvPr/>
          </p:nvSpPr>
          <p:spPr bwMode="auto">
            <a:xfrm>
              <a:off x="786061" y="934814"/>
              <a:ext cx="690562" cy="533400"/>
            </a:xfrm>
            <a:custGeom>
              <a:avLst/>
              <a:gdLst>
                <a:gd name="T0" fmla="*/ 61 w 2282"/>
                <a:gd name="T1" fmla="*/ 448 h 1774"/>
                <a:gd name="T2" fmla="*/ 104 w 2282"/>
                <a:gd name="T3" fmla="*/ 546 h 1774"/>
                <a:gd name="T4" fmla="*/ 90 w 2282"/>
                <a:gd name="T5" fmla="*/ 594 h 1774"/>
                <a:gd name="T6" fmla="*/ 78 w 2282"/>
                <a:gd name="T7" fmla="*/ 678 h 1774"/>
                <a:gd name="T8" fmla="*/ 93 w 2282"/>
                <a:gd name="T9" fmla="*/ 750 h 1774"/>
                <a:gd name="T10" fmla="*/ 22 w 2282"/>
                <a:gd name="T11" fmla="*/ 858 h 1774"/>
                <a:gd name="T12" fmla="*/ 52 w 2282"/>
                <a:gd name="T13" fmla="*/ 1094 h 1774"/>
                <a:gd name="T14" fmla="*/ 98 w 2282"/>
                <a:gd name="T15" fmla="*/ 1102 h 1774"/>
                <a:gd name="T16" fmla="*/ 113 w 2282"/>
                <a:gd name="T17" fmla="*/ 1158 h 1774"/>
                <a:gd name="T18" fmla="*/ 191 w 2282"/>
                <a:gd name="T19" fmla="*/ 1272 h 1774"/>
                <a:gd name="T20" fmla="*/ 138 w 2282"/>
                <a:gd name="T21" fmla="*/ 1378 h 1774"/>
                <a:gd name="T22" fmla="*/ 114 w 2282"/>
                <a:gd name="T23" fmla="*/ 1454 h 1774"/>
                <a:gd name="T24" fmla="*/ 174 w 2282"/>
                <a:gd name="T25" fmla="*/ 1710 h 1774"/>
                <a:gd name="T26" fmla="*/ 222 w 2282"/>
                <a:gd name="T27" fmla="*/ 1740 h 1774"/>
                <a:gd name="T28" fmla="*/ 439 w 2282"/>
                <a:gd name="T29" fmla="*/ 1731 h 1774"/>
                <a:gd name="T30" fmla="*/ 544 w 2282"/>
                <a:gd name="T31" fmla="*/ 1718 h 1774"/>
                <a:gd name="T32" fmla="*/ 590 w 2282"/>
                <a:gd name="T33" fmla="*/ 1610 h 1774"/>
                <a:gd name="T34" fmla="*/ 626 w 2282"/>
                <a:gd name="T35" fmla="*/ 1658 h 1774"/>
                <a:gd name="T36" fmla="*/ 686 w 2282"/>
                <a:gd name="T37" fmla="*/ 1642 h 1774"/>
                <a:gd name="T38" fmla="*/ 726 w 2282"/>
                <a:gd name="T39" fmla="*/ 1642 h 1774"/>
                <a:gd name="T40" fmla="*/ 810 w 2282"/>
                <a:gd name="T41" fmla="*/ 1650 h 1774"/>
                <a:gd name="T42" fmla="*/ 802 w 2282"/>
                <a:gd name="T43" fmla="*/ 1598 h 1774"/>
                <a:gd name="T44" fmla="*/ 854 w 2282"/>
                <a:gd name="T45" fmla="*/ 1542 h 1774"/>
                <a:gd name="T46" fmla="*/ 878 w 2282"/>
                <a:gd name="T47" fmla="*/ 1454 h 1774"/>
                <a:gd name="T48" fmla="*/ 1014 w 2282"/>
                <a:gd name="T49" fmla="*/ 1502 h 1774"/>
                <a:gd name="T50" fmla="*/ 1046 w 2282"/>
                <a:gd name="T51" fmla="*/ 1418 h 1774"/>
                <a:gd name="T52" fmla="*/ 1122 w 2282"/>
                <a:gd name="T53" fmla="*/ 1470 h 1774"/>
                <a:gd name="T54" fmla="*/ 1150 w 2282"/>
                <a:gd name="T55" fmla="*/ 1478 h 1774"/>
                <a:gd name="T56" fmla="*/ 1158 w 2282"/>
                <a:gd name="T57" fmla="*/ 1462 h 1774"/>
                <a:gd name="T58" fmla="*/ 1166 w 2282"/>
                <a:gd name="T59" fmla="*/ 1478 h 1774"/>
                <a:gd name="T60" fmla="*/ 1302 w 2282"/>
                <a:gd name="T61" fmla="*/ 1539 h 1774"/>
                <a:gd name="T62" fmla="*/ 1354 w 2282"/>
                <a:gd name="T63" fmla="*/ 1522 h 1774"/>
                <a:gd name="T64" fmla="*/ 1390 w 2282"/>
                <a:gd name="T65" fmla="*/ 1546 h 1774"/>
                <a:gd name="T66" fmla="*/ 1434 w 2282"/>
                <a:gd name="T67" fmla="*/ 1578 h 1774"/>
                <a:gd name="T68" fmla="*/ 1490 w 2282"/>
                <a:gd name="T69" fmla="*/ 1530 h 1774"/>
                <a:gd name="T70" fmla="*/ 1574 w 2282"/>
                <a:gd name="T71" fmla="*/ 1642 h 1774"/>
                <a:gd name="T72" fmla="*/ 1686 w 2282"/>
                <a:gd name="T73" fmla="*/ 1670 h 1774"/>
                <a:gd name="T74" fmla="*/ 1926 w 2282"/>
                <a:gd name="T75" fmla="*/ 1590 h 1774"/>
                <a:gd name="T76" fmla="*/ 2002 w 2282"/>
                <a:gd name="T77" fmla="*/ 1354 h 1774"/>
                <a:gd name="T78" fmla="*/ 2122 w 2282"/>
                <a:gd name="T79" fmla="*/ 1410 h 1774"/>
                <a:gd name="T80" fmla="*/ 2190 w 2282"/>
                <a:gd name="T81" fmla="*/ 1214 h 1774"/>
                <a:gd name="T82" fmla="*/ 2126 w 2282"/>
                <a:gd name="T83" fmla="*/ 1188 h 1774"/>
                <a:gd name="T84" fmla="*/ 2051 w 2282"/>
                <a:gd name="T85" fmla="*/ 1186 h 1774"/>
                <a:gd name="T86" fmla="*/ 1994 w 2282"/>
                <a:gd name="T87" fmla="*/ 1110 h 1774"/>
                <a:gd name="T88" fmla="*/ 1982 w 2282"/>
                <a:gd name="T89" fmla="*/ 1066 h 1774"/>
                <a:gd name="T90" fmla="*/ 1942 w 2282"/>
                <a:gd name="T91" fmla="*/ 1006 h 1774"/>
                <a:gd name="T92" fmla="*/ 2000 w 2282"/>
                <a:gd name="T93" fmla="*/ 865 h 1774"/>
                <a:gd name="T94" fmla="*/ 1950 w 2282"/>
                <a:gd name="T95" fmla="*/ 710 h 1774"/>
                <a:gd name="T96" fmla="*/ 2034 w 2282"/>
                <a:gd name="T97" fmla="*/ 661 h 1774"/>
                <a:gd name="T98" fmla="*/ 2282 w 2282"/>
                <a:gd name="T99" fmla="*/ 518 h 1774"/>
                <a:gd name="T100" fmla="*/ 2026 w 2282"/>
                <a:gd name="T101" fmla="*/ 643 h 1774"/>
                <a:gd name="T102" fmla="*/ 1654 w 2282"/>
                <a:gd name="T103" fmla="*/ 668 h 1774"/>
                <a:gd name="T104" fmla="*/ 1546 w 2282"/>
                <a:gd name="T105" fmla="*/ 624 h 1774"/>
                <a:gd name="T106" fmla="*/ 1442 w 2282"/>
                <a:gd name="T107" fmla="*/ 542 h 1774"/>
                <a:gd name="T108" fmla="*/ 1398 w 2282"/>
                <a:gd name="T109" fmla="*/ 282 h 1774"/>
                <a:gd name="T110" fmla="*/ 1359 w 2282"/>
                <a:gd name="T111" fmla="*/ 206 h 1774"/>
                <a:gd name="T112" fmla="*/ 1318 w 2282"/>
                <a:gd name="T113" fmla="*/ 82 h 1774"/>
                <a:gd name="T114" fmla="*/ 1504 w 2282"/>
                <a:gd name="T115" fmla="*/ 208 h 1774"/>
                <a:gd name="T116" fmla="*/ 1626 w 2282"/>
                <a:gd name="T117" fmla="*/ 338 h 1774"/>
                <a:gd name="T118" fmla="*/ 1254 w 2282"/>
                <a:gd name="T119" fmla="*/ 12 h 1774"/>
                <a:gd name="T120" fmla="*/ 1042 w 2282"/>
                <a:gd name="T121" fmla="*/ 17 h 1774"/>
                <a:gd name="T122" fmla="*/ 374 w 2282"/>
                <a:gd name="T123" fmla="*/ 191 h 1774"/>
                <a:gd name="T124" fmla="*/ 46 w 2282"/>
                <a:gd name="T125" fmla="*/ 370 h 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2" h="1774">
                  <a:moveTo>
                    <a:pt x="46" y="370"/>
                  </a:moveTo>
                  <a:cubicBezTo>
                    <a:pt x="61" y="448"/>
                    <a:pt x="61" y="448"/>
                    <a:pt x="61" y="448"/>
                  </a:cubicBezTo>
                  <a:cubicBezTo>
                    <a:pt x="102" y="471"/>
                    <a:pt x="102" y="471"/>
                    <a:pt x="102" y="471"/>
                  </a:cubicBezTo>
                  <a:cubicBezTo>
                    <a:pt x="104" y="546"/>
                    <a:pt x="104" y="546"/>
                    <a:pt x="104" y="546"/>
                  </a:cubicBezTo>
                  <a:cubicBezTo>
                    <a:pt x="118" y="598"/>
                    <a:pt x="118" y="598"/>
                    <a:pt x="118" y="598"/>
                  </a:cubicBezTo>
                  <a:cubicBezTo>
                    <a:pt x="90" y="594"/>
                    <a:pt x="90" y="594"/>
                    <a:pt x="90" y="594"/>
                  </a:cubicBezTo>
                  <a:cubicBezTo>
                    <a:pt x="90" y="634"/>
                    <a:pt x="90" y="634"/>
                    <a:pt x="90" y="634"/>
                  </a:cubicBezTo>
                  <a:cubicBezTo>
                    <a:pt x="78" y="678"/>
                    <a:pt x="78" y="678"/>
                    <a:pt x="78" y="678"/>
                  </a:cubicBezTo>
                  <a:cubicBezTo>
                    <a:pt x="106" y="682"/>
                    <a:pt x="106" y="682"/>
                    <a:pt x="106" y="682"/>
                  </a:cubicBezTo>
                  <a:cubicBezTo>
                    <a:pt x="106" y="704"/>
                    <a:pt x="112" y="735"/>
                    <a:pt x="93" y="750"/>
                  </a:cubicBezTo>
                  <a:cubicBezTo>
                    <a:pt x="68" y="771"/>
                    <a:pt x="17" y="758"/>
                    <a:pt x="7" y="798"/>
                  </a:cubicBezTo>
                  <a:cubicBezTo>
                    <a:pt x="0" y="825"/>
                    <a:pt x="16" y="835"/>
                    <a:pt x="22" y="858"/>
                  </a:cubicBezTo>
                  <a:cubicBezTo>
                    <a:pt x="36" y="912"/>
                    <a:pt x="65" y="966"/>
                    <a:pt x="73" y="1022"/>
                  </a:cubicBezTo>
                  <a:cubicBezTo>
                    <a:pt x="77" y="1048"/>
                    <a:pt x="56" y="1070"/>
                    <a:pt x="52" y="1094"/>
                  </a:cubicBezTo>
                  <a:cubicBezTo>
                    <a:pt x="50" y="1112"/>
                    <a:pt x="61" y="1129"/>
                    <a:pt x="66" y="1146"/>
                  </a:cubicBezTo>
                  <a:cubicBezTo>
                    <a:pt x="87" y="1142"/>
                    <a:pt x="87" y="1119"/>
                    <a:pt x="98" y="1102"/>
                  </a:cubicBezTo>
                  <a:cubicBezTo>
                    <a:pt x="102" y="1102"/>
                    <a:pt x="102" y="1102"/>
                    <a:pt x="102" y="1102"/>
                  </a:cubicBezTo>
                  <a:cubicBezTo>
                    <a:pt x="111" y="1121"/>
                    <a:pt x="105" y="1140"/>
                    <a:pt x="113" y="1158"/>
                  </a:cubicBezTo>
                  <a:cubicBezTo>
                    <a:pt x="124" y="1183"/>
                    <a:pt x="163" y="1203"/>
                    <a:pt x="190" y="1206"/>
                  </a:cubicBezTo>
                  <a:cubicBezTo>
                    <a:pt x="192" y="1225"/>
                    <a:pt x="206" y="1255"/>
                    <a:pt x="191" y="1272"/>
                  </a:cubicBezTo>
                  <a:cubicBezTo>
                    <a:pt x="169" y="1295"/>
                    <a:pt x="123" y="1271"/>
                    <a:pt x="107" y="1306"/>
                  </a:cubicBezTo>
                  <a:cubicBezTo>
                    <a:pt x="97" y="1332"/>
                    <a:pt x="137" y="1350"/>
                    <a:pt x="138" y="1378"/>
                  </a:cubicBezTo>
                  <a:cubicBezTo>
                    <a:pt x="166" y="1378"/>
                    <a:pt x="166" y="1378"/>
                    <a:pt x="166" y="1378"/>
                  </a:cubicBezTo>
                  <a:cubicBezTo>
                    <a:pt x="158" y="1409"/>
                    <a:pt x="120" y="1424"/>
                    <a:pt x="114" y="1454"/>
                  </a:cubicBezTo>
                  <a:cubicBezTo>
                    <a:pt x="107" y="1492"/>
                    <a:pt x="157" y="1545"/>
                    <a:pt x="134" y="1582"/>
                  </a:cubicBezTo>
                  <a:cubicBezTo>
                    <a:pt x="174" y="1710"/>
                    <a:pt x="174" y="1710"/>
                    <a:pt x="174" y="1710"/>
                  </a:cubicBezTo>
                  <a:cubicBezTo>
                    <a:pt x="184" y="1708"/>
                    <a:pt x="200" y="1700"/>
                    <a:pt x="210" y="1706"/>
                  </a:cubicBezTo>
                  <a:cubicBezTo>
                    <a:pt x="222" y="1714"/>
                    <a:pt x="214" y="1730"/>
                    <a:pt x="222" y="1740"/>
                  </a:cubicBezTo>
                  <a:cubicBezTo>
                    <a:pt x="241" y="1763"/>
                    <a:pt x="274" y="1736"/>
                    <a:pt x="282" y="1718"/>
                  </a:cubicBezTo>
                  <a:cubicBezTo>
                    <a:pt x="439" y="1731"/>
                    <a:pt x="439" y="1731"/>
                    <a:pt x="439" y="1731"/>
                  </a:cubicBezTo>
                  <a:cubicBezTo>
                    <a:pt x="526" y="1774"/>
                    <a:pt x="526" y="1774"/>
                    <a:pt x="526" y="1774"/>
                  </a:cubicBezTo>
                  <a:cubicBezTo>
                    <a:pt x="544" y="1718"/>
                    <a:pt x="544" y="1718"/>
                    <a:pt x="544" y="1718"/>
                  </a:cubicBezTo>
                  <a:cubicBezTo>
                    <a:pt x="550" y="1666"/>
                    <a:pt x="550" y="1666"/>
                    <a:pt x="550" y="1666"/>
                  </a:cubicBezTo>
                  <a:cubicBezTo>
                    <a:pt x="590" y="1610"/>
                    <a:pt x="590" y="1610"/>
                    <a:pt x="590" y="1610"/>
                  </a:cubicBezTo>
                  <a:cubicBezTo>
                    <a:pt x="622" y="1614"/>
                    <a:pt x="622" y="1614"/>
                    <a:pt x="622" y="1614"/>
                  </a:cubicBezTo>
                  <a:cubicBezTo>
                    <a:pt x="626" y="1658"/>
                    <a:pt x="626" y="1658"/>
                    <a:pt x="626" y="1658"/>
                  </a:cubicBezTo>
                  <a:cubicBezTo>
                    <a:pt x="651" y="1661"/>
                    <a:pt x="666" y="1665"/>
                    <a:pt x="682" y="1642"/>
                  </a:cubicBezTo>
                  <a:cubicBezTo>
                    <a:pt x="686" y="1642"/>
                    <a:pt x="686" y="1642"/>
                    <a:pt x="686" y="1642"/>
                  </a:cubicBezTo>
                  <a:cubicBezTo>
                    <a:pt x="722" y="1682"/>
                    <a:pt x="722" y="1682"/>
                    <a:pt x="722" y="1682"/>
                  </a:cubicBezTo>
                  <a:cubicBezTo>
                    <a:pt x="744" y="1675"/>
                    <a:pt x="731" y="1659"/>
                    <a:pt x="726" y="1642"/>
                  </a:cubicBezTo>
                  <a:cubicBezTo>
                    <a:pt x="747" y="1643"/>
                    <a:pt x="765" y="1651"/>
                    <a:pt x="778" y="1630"/>
                  </a:cubicBezTo>
                  <a:cubicBezTo>
                    <a:pt x="810" y="1650"/>
                    <a:pt x="810" y="1650"/>
                    <a:pt x="810" y="1650"/>
                  </a:cubicBezTo>
                  <a:cubicBezTo>
                    <a:pt x="842" y="1606"/>
                    <a:pt x="842" y="1606"/>
                    <a:pt x="842" y="1606"/>
                  </a:cubicBezTo>
                  <a:cubicBezTo>
                    <a:pt x="802" y="1598"/>
                    <a:pt x="802" y="1598"/>
                    <a:pt x="802" y="1598"/>
                  </a:cubicBezTo>
                  <a:cubicBezTo>
                    <a:pt x="794" y="1530"/>
                    <a:pt x="794" y="1530"/>
                    <a:pt x="794" y="1530"/>
                  </a:cubicBezTo>
                  <a:cubicBezTo>
                    <a:pt x="816" y="1529"/>
                    <a:pt x="833" y="1546"/>
                    <a:pt x="854" y="1542"/>
                  </a:cubicBezTo>
                  <a:cubicBezTo>
                    <a:pt x="907" y="1533"/>
                    <a:pt x="936" y="1485"/>
                    <a:pt x="878" y="1458"/>
                  </a:cubicBezTo>
                  <a:cubicBezTo>
                    <a:pt x="878" y="1454"/>
                    <a:pt x="878" y="1454"/>
                    <a:pt x="878" y="1454"/>
                  </a:cubicBezTo>
                  <a:cubicBezTo>
                    <a:pt x="958" y="1442"/>
                    <a:pt x="958" y="1442"/>
                    <a:pt x="958" y="1442"/>
                  </a:cubicBezTo>
                  <a:cubicBezTo>
                    <a:pt x="962" y="1472"/>
                    <a:pt x="988" y="1489"/>
                    <a:pt x="1014" y="1502"/>
                  </a:cubicBezTo>
                  <a:cubicBezTo>
                    <a:pt x="1034" y="1482"/>
                    <a:pt x="1034" y="1482"/>
                    <a:pt x="1034" y="1482"/>
                  </a:cubicBezTo>
                  <a:cubicBezTo>
                    <a:pt x="1046" y="1418"/>
                    <a:pt x="1046" y="1418"/>
                    <a:pt x="1046" y="1418"/>
                  </a:cubicBezTo>
                  <a:cubicBezTo>
                    <a:pt x="1075" y="1439"/>
                    <a:pt x="1081" y="1445"/>
                    <a:pt x="1118" y="1442"/>
                  </a:cubicBezTo>
                  <a:cubicBezTo>
                    <a:pt x="1122" y="1470"/>
                    <a:pt x="1122" y="1470"/>
                    <a:pt x="1122" y="1470"/>
                  </a:cubicBezTo>
                  <a:cubicBezTo>
                    <a:pt x="1146" y="1458"/>
                    <a:pt x="1146" y="1458"/>
                    <a:pt x="1146" y="1458"/>
                  </a:cubicBezTo>
                  <a:cubicBezTo>
                    <a:pt x="1150" y="1478"/>
                    <a:pt x="1150" y="1478"/>
                    <a:pt x="1150" y="1478"/>
                  </a:cubicBezTo>
                  <a:cubicBezTo>
                    <a:pt x="1154" y="1478"/>
                    <a:pt x="1154" y="1478"/>
                    <a:pt x="1154" y="1478"/>
                  </a:cubicBezTo>
                  <a:cubicBezTo>
                    <a:pt x="1158" y="1462"/>
                    <a:pt x="1158" y="1462"/>
                    <a:pt x="1158" y="1462"/>
                  </a:cubicBezTo>
                  <a:cubicBezTo>
                    <a:pt x="1162" y="1462"/>
                    <a:pt x="1162" y="1462"/>
                    <a:pt x="1162" y="1462"/>
                  </a:cubicBezTo>
                  <a:cubicBezTo>
                    <a:pt x="1166" y="1478"/>
                    <a:pt x="1166" y="1478"/>
                    <a:pt x="1166" y="1478"/>
                  </a:cubicBezTo>
                  <a:cubicBezTo>
                    <a:pt x="1207" y="1471"/>
                    <a:pt x="1207" y="1494"/>
                    <a:pt x="1198" y="1526"/>
                  </a:cubicBezTo>
                  <a:cubicBezTo>
                    <a:pt x="1302" y="1539"/>
                    <a:pt x="1302" y="1539"/>
                    <a:pt x="1302" y="1539"/>
                  </a:cubicBezTo>
                  <a:cubicBezTo>
                    <a:pt x="1346" y="1546"/>
                    <a:pt x="1346" y="1546"/>
                    <a:pt x="1346" y="1546"/>
                  </a:cubicBezTo>
                  <a:cubicBezTo>
                    <a:pt x="1354" y="1522"/>
                    <a:pt x="1354" y="1522"/>
                    <a:pt x="1354" y="1522"/>
                  </a:cubicBezTo>
                  <a:cubicBezTo>
                    <a:pt x="1394" y="1522"/>
                    <a:pt x="1394" y="1522"/>
                    <a:pt x="1394" y="1522"/>
                  </a:cubicBezTo>
                  <a:cubicBezTo>
                    <a:pt x="1390" y="1546"/>
                    <a:pt x="1390" y="1546"/>
                    <a:pt x="1390" y="1546"/>
                  </a:cubicBezTo>
                  <a:cubicBezTo>
                    <a:pt x="1402" y="1546"/>
                    <a:pt x="1402" y="1546"/>
                    <a:pt x="1402" y="1546"/>
                  </a:cubicBezTo>
                  <a:cubicBezTo>
                    <a:pt x="1405" y="1566"/>
                    <a:pt x="1413" y="1576"/>
                    <a:pt x="1434" y="1578"/>
                  </a:cubicBezTo>
                  <a:cubicBezTo>
                    <a:pt x="1430" y="1558"/>
                    <a:pt x="1430" y="1558"/>
                    <a:pt x="1430" y="1558"/>
                  </a:cubicBezTo>
                  <a:cubicBezTo>
                    <a:pt x="1459" y="1558"/>
                    <a:pt x="1478" y="1561"/>
                    <a:pt x="1490" y="1530"/>
                  </a:cubicBezTo>
                  <a:cubicBezTo>
                    <a:pt x="1594" y="1530"/>
                    <a:pt x="1594" y="1530"/>
                    <a:pt x="1594" y="1530"/>
                  </a:cubicBezTo>
                  <a:cubicBezTo>
                    <a:pt x="1574" y="1642"/>
                    <a:pt x="1574" y="1642"/>
                    <a:pt x="1574" y="1642"/>
                  </a:cubicBezTo>
                  <a:cubicBezTo>
                    <a:pt x="1686" y="1650"/>
                    <a:pt x="1686" y="1650"/>
                    <a:pt x="1686" y="1650"/>
                  </a:cubicBezTo>
                  <a:cubicBezTo>
                    <a:pt x="1686" y="1670"/>
                    <a:pt x="1686" y="1670"/>
                    <a:pt x="1686" y="1670"/>
                  </a:cubicBezTo>
                  <a:cubicBezTo>
                    <a:pt x="1737" y="1647"/>
                    <a:pt x="1806" y="1654"/>
                    <a:pt x="1862" y="1654"/>
                  </a:cubicBezTo>
                  <a:cubicBezTo>
                    <a:pt x="1862" y="1619"/>
                    <a:pt x="1890" y="1591"/>
                    <a:pt x="1926" y="1590"/>
                  </a:cubicBezTo>
                  <a:cubicBezTo>
                    <a:pt x="1930" y="1531"/>
                    <a:pt x="1937" y="1491"/>
                    <a:pt x="1994" y="1458"/>
                  </a:cubicBezTo>
                  <a:cubicBezTo>
                    <a:pt x="2002" y="1354"/>
                    <a:pt x="2002" y="1354"/>
                    <a:pt x="2002" y="1354"/>
                  </a:cubicBezTo>
                  <a:cubicBezTo>
                    <a:pt x="2089" y="1377"/>
                    <a:pt x="2089" y="1377"/>
                    <a:pt x="2089" y="1377"/>
                  </a:cubicBezTo>
                  <a:cubicBezTo>
                    <a:pt x="2122" y="1410"/>
                    <a:pt x="2122" y="1410"/>
                    <a:pt x="2122" y="1410"/>
                  </a:cubicBezTo>
                  <a:cubicBezTo>
                    <a:pt x="2111" y="1342"/>
                    <a:pt x="2170" y="1283"/>
                    <a:pt x="2170" y="1214"/>
                  </a:cubicBezTo>
                  <a:cubicBezTo>
                    <a:pt x="2190" y="1214"/>
                    <a:pt x="2190" y="1214"/>
                    <a:pt x="2190" y="1214"/>
                  </a:cubicBezTo>
                  <a:cubicBezTo>
                    <a:pt x="2190" y="1190"/>
                    <a:pt x="2190" y="1190"/>
                    <a:pt x="2190" y="1190"/>
                  </a:cubicBezTo>
                  <a:cubicBezTo>
                    <a:pt x="2126" y="1188"/>
                    <a:pt x="2126" y="1188"/>
                    <a:pt x="2126" y="1188"/>
                  </a:cubicBezTo>
                  <a:cubicBezTo>
                    <a:pt x="2075" y="1205"/>
                    <a:pt x="2075" y="1205"/>
                    <a:pt x="2075" y="1205"/>
                  </a:cubicBezTo>
                  <a:cubicBezTo>
                    <a:pt x="2051" y="1186"/>
                    <a:pt x="2051" y="1186"/>
                    <a:pt x="2051" y="1186"/>
                  </a:cubicBezTo>
                  <a:cubicBezTo>
                    <a:pt x="2062" y="1126"/>
                    <a:pt x="2062" y="1126"/>
                    <a:pt x="2062" y="1126"/>
                  </a:cubicBezTo>
                  <a:cubicBezTo>
                    <a:pt x="2042" y="1119"/>
                    <a:pt x="2010" y="1085"/>
                    <a:pt x="1994" y="1110"/>
                  </a:cubicBezTo>
                  <a:cubicBezTo>
                    <a:pt x="1976" y="1100"/>
                    <a:pt x="1965" y="1091"/>
                    <a:pt x="1982" y="1074"/>
                  </a:cubicBezTo>
                  <a:cubicBezTo>
                    <a:pt x="1982" y="1066"/>
                    <a:pt x="1982" y="1066"/>
                    <a:pt x="1982" y="1066"/>
                  </a:cubicBezTo>
                  <a:cubicBezTo>
                    <a:pt x="1967" y="1060"/>
                    <a:pt x="1945" y="1056"/>
                    <a:pt x="1937" y="1041"/>
                  </a:cubicBezTo>
                  <a:cubicBezTo>
                    <a:pt x="1930" y="1030"/>
                    <a:pt x="1942" y="1018"/>
                    <a:pt x="1942" y="1006"/>
                  </a:cubicBezTo>
                  <a:cubicBezTo>
                    <a:pt x="1943" y="972"/>
                    <a:pt x="1935" y="929"/>
                    <a:pt x="1957" y="898"/>
                  </a:cubicBezTo>
                  <a:cubicBezTo>
                    <a:pt x="1967" y="884"/>
                    <a:pt x="1995" y="883"/>
                    <a:pt x="2000" y="865"/>
                  </a:cubicBezTo>
                  <a:cubicBezTo>
                    <a:pt x="2005" y="845"/>
                    <a:pt x="1984" y="829"/>
                    <a:pt x="1982" y="810"/>
                  </a:cubicBezTo>
                  <a:cubicBezTo>
                    <a:pt x="1959" y="810"/>
                    <a:pt x="1951" y="726"/>
                    <a:pt x="1950" y="710"/>
                  </a:cubicBezTo>
                  <a:cubicBezTo>
                    <a:pt x="1949" y="698"/>
                    <a:pt x="1931" y="687"/>
                    <a:pt x="1942" y="675"/>
                  </a:cubicBezTo>
                  <a:cubicBezTo>
                    <a:pt x="1961" y="656"/>
                    <a:pt x="2010" y="669"/>
                    <a:pt x="2034" y="661"/>
                  </a:cubicBezTo>
                  <a:cubicBezTo>
                    <a:pt x="2099" y="639"/>
                    <a:pt x="2158" y="602"/>
                    <a:pt x="2218" y="571"/>
                  </a:cubicBezTo>
                  <a:cubicBezTo>
                    <a:pt x="2239" y="559"/>
                    <a:pt x="2274" y="543"/>
                    <a:pt x="2282" y="518"/>
                  </a:cubicBezTo>
                  <a:cubicBezTo>
                    <a:pt x="2254" y="519"/>
                    <a:pt x="2230" y="548"/>
                    <a:pt x="2206" y="561"/>
                  </a:cubicBezTo>
                  <a:cubicBezTo>
                    <a:pt x="2150" y="591"/>
                    <a:pt x="2087" y="625"/>
                    <a:pt x="2026" y="643"/>
                  </a:cubicBezTo>
                  <a:cubicBezTo>
                    <a:pt x="1933" y="671"/>
                    <a:pt x="1822" y="680"/>
                    <a:pt x="1726" y="671"/>
                  </a:cubicBezTo>
                  <a:cubicBezTo>
                    <a:pt x="1702" y="669"/>
                    <a:pt x="1676" y="674"/>
                    <a:pt x="1654" y="668"/>
                  </a:cubicBezTo>
                  <a:cubicBezTo>
                    <a:pt x="1633" y="662"/>
                    <a:pt x="1622" y="641"/>
                    <a:pt x="1602" y="634"/>
                  </a:cubicBezTo>
                  <a:cubicBezTo>
                    <a:pt x="1583" y="628"/>
                    <a:pt x="1565" y="635"/>
                    <a:pt x="1546" y="624"/>
                  </a:cubicBezTo>
                  <a:cubicBezTo>
                    <a:pt x="1528" y="615"/>
                    <a:pt x="1522" y="594"/>
                    <a:pt x="1505" y="584"/>
                  </a:cubicBezTo>
                  <a:cubicBezTo>
                    <a:pt x="1478" y="569"/>
                    <a:pt x="1460" y="573"/>
                    <a:pt x="1442" y="542"/>
                  </a:cubicBezTo>
                  <a:cubicBezTo>
                    <a:pt x="1416" y="497"/>
                    <a:pt x="1432" y="431"/>
                    <a:pt x="1425" y="382"/>
                  </a:cubicBezTo>
                  <a:cubicBezTo>
                    <a:pt x="1419" y="344"/>
                    <a:pt x="1395" y="323"/>
                    <a:pt x="1398" y="282"/>
                  </a:cubicBezTo>
                  <a:cubicBezTo>
                    <a:pt x="1394" y="282"/>
                    <a:pt x="1394" y="282"/>
                    <a:pt x="1394" y="282"/>
                  </a:cubicBezTo>
                  <a:cubicBezTo>
                    <a:pt x="1352" y="320"/>
                    <a:pt x="1367" y="220"/>
                    <a:pt x="1359" y="206"/>
                  </a:cubicBezTo>
                  <a:cubicBezTo>
                    <a:pt x="1347" y="185"/>
                    <a:pt x="1317" y="176"/>
                    <a:pt x="1312" y="150"/>
                  </a:cubicBezTo>
                  <a:cubicBezTo>
                    <a:pt x="1307" y="127"/>
                    <a:pt x="1325" y="107"/>
                    <a:pt x="1318" y="82"/>
                  </a:cubicBezTo>
                  <a:cubicBezTo>
                    <a:pt x="1378" y="116"/>
                    <a:pt x="1378" y="116"/>
                    <a:pt x="1378" y="116"/>
                  </a:cubicBezTo>
                  <a:cubicBezTo>
                    <a:pt x="1504" y="208"/>
                    <a:pt x="1504" y="208"/>
                    <a:pt x="1504" y="208"/>
                  </a:cubicBezTo>
                  <a:cubicBezTo>
                    <a:pt x="1560" y="242"/>
                    <a:pt x="1560" y="242"/>
                    <a:pt x="1560" y="242"/>
                  </a:cubicBezTo>
                  <a:cubicBezTo>
                    <a:pt x="1626" y="338"/>
                    <a:pt x="1626" y="338"/>
                    <a:pt x="1626" y="338"/>
                  </a:cubicBezTo>
                  <a:cubicBezTo>
                    <a:pt x="1626" y="211"/>
                    <a:pt x="1447" y="141"/>
                    <a:pt x="1354" y="85"/>
                  </a:cubicBezTo>
                  <a:cubicBezTo>
                    <a:pt x="1321" y="66"/>
                    <a:pt x="1289" y="20"/>
                    <a:pt x="1254" y="12"/>
                  </a:cubicBezTo>
                  <a:cubicBezTo>
                    <a:pt x="1202" y="0"/>
                    <a:pt x="1136" y="24"/>
                    <a:pt x="1082" y="24"/>
                  </a:cubicBezTo>
                  <a:cubicBezTo>
                    <a:pt x="1068" y="24"/>
                    <a:pt x="1055" y="16"/>
                    <a:pt x="1042" y="17"/>
                  </a:cubicBezTo>
                  <a:cubicBezTo>
                    <a:pt x="939" y="23"/>
                    <a:pt x="840" y="67"/>
                    <a:pt x="742" y="90"/>
                  </a:cubicBezTo>
                  <a:cubicBezTo>
                    <a:pt x="617" y="120"/>
                    <a:pt x="491" y="135"/>
                    <a:pt x="374" y="191"/>
                  </a:cubicBezTo>
                  <a:cubicBezTo>
                    <a:pt x="300" y="227"/>
                    <a:pt x="251" y="293"/>
                    <a:pt x="182" y="332"/>
                  </a:cubicBezTo>
                  <a:cubicBezTo>
                    <a:pt x="146" y="352"/>
                    <a:pt x="86" y="364"/>
                    <a:pt x="46" y="37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Freeform 23"/>
            <p:cNvSpPr>
              <a:spLocks noEditPoints="1"/>
            </p:cNvSpPr>
            <p:nvPr/>
          </p:nvSpPr>
          <p:spPr bwMode="auto">
            <a:xfrm>
              <a:off x="1071811" y="2427064"/>
              <a:ext cx="477837" cy="696913"/>
            </a:xfrm>
            <a:custGeom>
              <a:avLst/>
              <a:gdLst>
                <a:gd name="T0" fmla="*/ 712 w 1580"/>
                <a:gd name="T1" fmla="*/ 48 h 2321"/>
                <a:gd name="T2" fmla="*/ 544 w 1580"/>
                <a:gd name="T3" fmla="*/ 68 h 2321"/>
                <a:gd name="T4" fmla="*/ 504 w 1580"/>
                <a:gd name="T5" fmla="*/ 242 h 2321"/>
                <a:gd name="T6" fmla="*/ 415 w 1580"/>
                <a:gd name="T7" fmla="*/ 424 h 2321"/>
                <a:gd name="T8" fmla="*/ 444 w 1580"/>
                <a:gd name="T9" fmla="*/ 480 h 2321"/>
                <a:gd name="T10" fmla="*/ 380 w 1580"/>
                <a:gd name="T11" fmla="*/ 536 h 2321"/>
                <a:gd name="T12" fmla="*/ 467 w 1580"/>
                <a:gd name="T13" fmla="*/ 653 h 2321"/>
                <a:gd name="T14" fmla="*/ 478 w 1580"/>
                <a:gd name="T15" fmla="*/ 736 h 2321"/>
                <a:gd name="T16" fmla="*/ 372 w 1580"/>
                <a:gd name="T17" fmla="*/ 832 h 2321"/>
                <a:gd name="T18" fmla="*/ 328 w 1580"/>
                <a:gd name="T19" fmla="*/ 845 h 2321"/>
                <a:gd name="T20" fmla="*/ 272 w 1580"/>
                <a:gd name="T21" fmla="*/ 948 h 2321"/>
                <a:gd name="T22" fmla="*/ 288 w 1580"/>
                <a:gd name="T23" fmla="*/ 1024 h 2321"/>
                <a:gd name="T24" fmla="*/ 292 w 1580"/>
                <a:gd name="T25" fmla="*/ 1100 h 2321"/>
                <a:gd name="T26" fmla="*/ 276 w 1580"/>
                <a:gd name="T27" fmla="*/ 1192 h 2321"/>
                <a:gd name="T28" fmla="*/ 168 w 1580"/>
                <a:gd name="T29" fmla="*/ 1236 h 2321"/>
                <a:gd name="T30" fmla="*/ 72 w 1580"/>
                <a:gd name="T31" fmla="*/ 1284 h 2321"/>
                <a:gd name="T32" fmla="*/ 36 w 1580"/>
                <a:gd name="T33" fmla="*/ 1288 h 2321"/>
                <a:gd name="T34" fmla="*/ 0 w 1580"/>
                <a:gd name="T35" fmla="*/ 1420 h 2321"/>
                <a:gd name="T36" fmla="*/ 123 w 1580"/>
                <a:gd name="T37" fmla="*/ 1506 h 2321"/>
                <a:gd name="T38" fmla="*/ 196 w 1580"/>
                <a:gd name="T39" fmla="*/ 1592 h 2321"/>
                <a:gd name="T40" fmla="*/ 327 w 1580"/>
                <a:gd name="T41" fmla="*/ 1591 h 2321"/>
                <a:gd name="T42" fmla="*/ 444 w 1580"/>
                <a:gd name="T43" fmla="*/ 1604 h 2321"/>
                <a:gd name="T44" fmla="*/ 440 w 1580"/>
                <a:gd name="T45" fmla="*/ 1744 h 2321"/>
                <a:gd name="T46" fmla="*/ 564 w 1580"/>
                <a:gd name="T47" fmla="*/ 1926 h 2321"/>
                <a:gd name="T48" fmla="*/ 643 w 1580"/>
                <a:gd name="T49" fmla="*/ 2004 h 2321"/>
                <a:gd name="T50" fmla="*/ 676 w 1580"/>
                <a:gd name="T51" fmla="*/ 2151 h 2321"/>
                <a:gd name="T52" fmla="*/ 780 w 1580"/>
                <a:gd name="T53" fmla="*/ 2268 h 2321"/>
                <a:gd name="T54" fmla="*/ 856 w 1580"/>
                <a:gd name="T55" fmla="*/ 2294 h 2321"/>
                <a:gd name="T56" fmla="*/ 1008 w 1580"/>
                <a:gd name="T57" fmla="*/ 2176 h 2321"/>
                <a:gd name="T58" fmla="*/ 1228 w 1580"/>
                <a:gd name="T59" fmla="*/ 2016 h 2321"/>
                <a:gd name="T60" fmla="*/ 1156 w 1580"/>
                <a:gd name="T61" fmla="*/ 1948 h 2321"/>
                <a:gd name="T62" fmla="*/ 1088 w 1580"/>
                <a:gd name="T63" fmla="*/ 1836 h 2321"/>
                <a:gd name="T64" fmla="*/ 1045 w 1580"/>
                <a:gd name="T65" fmla="*/ 1746 h 2321"/>
                <a:gd name="T66" fmla="*/ 950 w 1580"/>
                <a:gd name="T67" fmla="*/ 1708 h 2321"/>
                <a:gd name="T68" fmla="*/ 876 w 1580"/>
                <a:gd name="T69" fmla="*/ 1572 h 2321"/>
                <a:gd name="T70" fmla="*/ 960 w 1580"/>
                <a:gd name="T71" fmla="*/ 1430 h 2321"/>
                <a:gd name="T72" fmla="*/ 1020 w 1580"/>
                <a:gd name="T73" fmla="*/ 1300 h 2321"/>
                <a:gd name="T74" fmla="*/ 1160 w 1580"/>
                <a:gd name="T75" fmla="*/ 1192 h 2321"/>
                <a:gd name="T76" fmla="*/ 1169 w 1580"/>
                <a:gd name="T77" fmla="*/ 1053 h 2321"/>
                <a:gd name="T78" fmla="*/ 1212 w 1580"/>
                <a:gd name="T79" fmla="*/ 992 h 2321"/>
                <a:gd name="T80" fmla="*/ 1304 w 1580"/>
                <a:gd name="T81" fmla="*/ 947 h 2321"/>
                <a:gd name="T82" fmla="*/ 1412 w 1580"/>
                <a:gd name="T83" fmla="*/ 922 h 2321"/>
                <a:gd name="T84" fmla="*/ 1476 w 1580"/>
                <a:gd name="T85" fmla="*/ 918 h 2321"/>
                <a:gd name="T86" fmla="*/ 1520 w 1580"/>
                <a:gd name="T87" fmla="*/ 884 h 2321"/>
                <a:gd name="T88" fmla="*/ 1552 w 1580"/>
                <a:gd name="T89" fmla="*/ 820 h 2321"/>
                <a:gd name="T90" fmla="*/ 1451 w 1580"/>
                <a:gd name="T91" fmla="*/ 775 h 2321"/>
                <a:gd name="T92" fmla="*/ 1501 w 1580"/>
                <a:gd name="T93" fmla="*/ 698 h 2321"/>
                <a:gd name="T94" fmla="*/ 1494 w 1580"/>
                <a:gd name="T95" fmla="*/ 616 h 2321"/>
                <a:gd name="T96" fmla="*/ 1443 w 1580"/>
                <a:gd name="T97" fmla="*/ 562 h 2321"/>
                <a:gd name="T98" fmla="*/ 1372 w 1580"/>
                <a:gd name="T99" fmla="*/ 488 h 2321"/>
                <a:gd name="T100" fmla="*/ 1480 w 1580"/>
                <a:gd name="T101" fmla="*/ 420 h 2321"/>
                <a:gd name="T102" fmla="*/ 1335 w 1580"/>
                <a:gd name="T103" fmla="*/ 330 h 2321"/>
                <a:gd name="T104" fmla="*/ 1196 w 1580"/>
                <a:gd name="T105" fmla="*/ 320 h 2321"/>
                <a:gd name="T106" fmla="*/ 1147 w 1580"/>
                <a:gd name="T107" fmla="*/ 204 h 2321"/>
                <a:gd name="T108" fmla="*/ 1092 w 1580"/>
                <a:gd name="T109" fmla="*/ 164 h 2321"/>
                <a:gd name="T110" fmla="*/ 1013 w 1580"/>
                <a:gd name="T111" fmla="*/ 96 h 2321"/>
                <a:gd name="T112" fmla="*/ 924 w 1580"/>
                <a:gd name="T113" fmla="*/ 120 h 2321"/>
                <a:gd name="T114" fmla="*/ 736 w 1580"/>
                <a:gd name="T115" fmla="*/ 0 h 2321"/>
                <a:gd name="T116" fmla="*/ 1148 w 1580"/>
                <a:gd name="T117" fmla="*/ 192 h 2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80" h="2321">
                  <a:moveTo>
                    <a:pt x="736" y="0"/>
                  </a:moveTo>
                  <a:cubicBezTo>
                    <a:pt x="712" y="48"/>
                    <a:pt x="712" y="48"/>
                    <a:pt x="712" y="48"/>
                  </a:cubicBezTo>
                  <a:cubicBezTo>
                    <a:pt x="708" y="48"/>
                    <a:pt x="708" y="48"/>
                    <a:pt x="708" y="48"/>
                  </a:cubicBezTo>
                  <a:cubicBezTo>
                    <a:pt x="679" y="14"/>
                    <a:pt x="573" y="43"/>
                    <a:pt x="544" y="68"/>
                  </a:cubicBezTo>
                  <a:cubicBezTo>
                    <a:pt x="553" y="111"/>
                    <a:pt x="517" y="148"/>
                    <a:pt x="499" y="188"/>
                  </a:cubicBezTo>
                  <a:cubicBezTo>
                    <a:pt x="491" y="208"/>
                    <a:pt x="504" y="223"/>
                    <a:pt x="504" y="242"/>
                  </a:cubicBezTo>
                  <a:cubicBezTo>
                    <a:pt x="504" y="261"/>
                    <a:pt x="494" y="282"/>
                    <a:pt x="488" y="300"/>
                  </a:cubicBezTo>
                  <a:cubicBezTo>
                    <a:pt x="472" y="345"/>
                    <a:pt x="397" y="363"/>
                    <a:pt x="415" y="424"/>
                  </a:cubicBezTo>
                  <a:cubicBezTo>
                    <a:pt x="421" y="444"/>
                    <a:pt x="439" y="457"/>
                    <a:pt x="448" y="476"/>
                  </a:cubicBezTo>
                  <a:cubicBezTo>
                    <a:pt x="444" y="480"/>
                    <a:pt x="444" y="480"/>
                    <a:pt x="444" y="480"/>
                  </a:cubicBezTo>
                  <a:cubicBezTo>
                    <a:pt x="436" y="476"/>
                    <a:pt x="436" y="476"/>
                    <a:pt x="436" y="476"/>
                  </a:cubicBezTo>
                  <a:cubicBezTo>
                    <a:pt x="380" y="536"/>
                    <a:pt x="380" y="536"/>
                    <a:pt x="380" y="536"/>
                  </a:cubicBezTo>
                  <a:cubicBezTo>
                    <a:pt x="403" y="551"/>
                    <a:pt x="400" y="599"/>
                    <a:pt x="414" y="622"/>
                  </a:cubicBezTo>
                  <a:cubicBezTo>
                    <a:pt x="423" y="639"/>
                    <a:pt x="453" y="640"/>
                    <a:pt x="467" y="653"/>
                  </a:cubicBezTo>
                  <a:cubicBezTo>
                    <a:pt x="481" y="667"/>
                    <a:pt x="474" y="679"/>
                    <a:pt x="480" y="695"/>
                  </a:cubicBezTo>
                  <a:cubicBezTo>
                    <a:pt x="485" y="709"/>
                    <a:pt x="496" y="724"/>
                    <a:pt x="478" y="736"/>
                  </a:cubicBezTo>
                  <a:cubicBezTo>
                    <a:pt x="442" y="761"/>
                    <a:pt x="373" y="723"/>
                    <a:pt x="346" y="750"/>
                  </a:cubicBezTo>
                  <a:cubicBezTo>
                    <a:pt x="323" y="774"/>
                    <a:pt x="365" y="813"/>
                    <a:pt x="372" y="832"/>
                  </a:cubicBezTo>
                  <a:cubicBezTo>
                    <a:pt x="375" y="840"/>
                    <a:pt x="377" y="859"/>
                    <a:pt x="364" y="859"/>
                  </a:cubicBezTo>
                  <a:cubicBezTo>
                    <a:pt x="352" y="860"/>
                    <a:pt x="342" y="846"/>
                    <a:pt x="328" y="845"/>
                  </a:cubicBezTo>
                  <a:cubicBezTo>
                    <a:pt x="317" y="844"/>
                    <a:pt x="306" y="842"/>
                    <a:pt x="296" y="840"/>
                  </a:cubicBezTo>
                  <a:cubicBezTo>
                    <a:pt x="297" y="872"/>
                    <a:pt x="302" y="931"/>
                    <a:pt x="272" y="948"/>
                  </a:cubicBezTo>
                  <a:cubicBezTo>
                    <a:pt x="300" y="980"/>
                    <a:pt x="300" y="980"/>
                    <a:pt x="300" y="980"/>
                  </a:cubicBezTo>
                  <a:cubicBezTo>
                    <a:pt x="288" y="1024"/>
                    <a:pt x="288" y="1024"/>
                    <a:pt x="288" y="1024"/>
                  </a:cubicBezTo>
                  <a:cubicBezTo>
                    <a:pt x="276" y="1024"/>
                    <a:pt x="276" y="1024"/>
                    <a:pt x="276" y="1024"/>
                  </a:cubicBezTo>
                  <a:cubicBezTo>
                    <a:pt x="273" y="1054"/>
                    <a:pt x="316" y="1076"/>
                    <a:pt x="292" y="1100"/>
                  </a:cubicBezTo>
                  <a:cubicBezTo>
                    <a:pt x="304" y="1134"/>
                    <a:pt x="323" y="1156"/>
                    <a:pt x="320" y="1192"/>
                  </a:cubicBezTo>
                  <a:cubicBezTo>
                    <a:pt x="276" y="1192"/>
                    <a:pt x="276" y="1192"/>
                    <a:pt x="276" y="1192"/>
                  </a:cubicBezTo>
                  <a:cubicBezTo>
                    <a:pt x="264" y="1176"/>
                    <a:pt x="264" y="1176"/>
                    <a:pt x="264" y="1176"/>
                  </a:cubicBezTo>
                  <a:cubicBezTo>
                    <a:pt x="251" y="1211"/>
                    <a:pt x="200" y="1227"/>
                    <a:pt x="168" y="1236"/>
                  </a:cubicBezTo>
                  <a:cubicBezTo>
                    <a:pt x="164" y="1284"/>
                    <a:pt x="164" y="1284"/>
                    <a:pt x="164" y="1284"/>
                  </a:cubicBezTo>
                  <a:cubicBezTo>
                    <a:pt x="72" y="1284"/>
                    <a:pt x="72" y="1284"/>
                    <a:pt x="72" y="1284"/>
                  </a:cubicBezTo>
                  <a:cubicBezTo>
                    <a:pt x="56" y="1304"/>
                    <a:pt x="56" y="1304"/>
                    <a:pt x="56" y="1304"/>
                  </a:cubicBezTo>
                  <a:cubicBezTo>
                    <a:pt x="36" y="1288"/>
                    <a:pt x="36" y="1288"/>
                    <a:pt x="36" y="1288"/>
                  </a:cubicBezTo>
                  <a:cubicBezTo>
                    <a:pt x="4" y="1296"/>
                    <a:pt x="4" y="1296"/>
                    <a:pt x="4" y="1296"/>
                  </a:cubicBezTo>
                  <a:cubicBezTo>
                    <a:pt x="30" y="1339"/>
                    <a:pt x="16" y="1377"/>
                    <a:pt x="0" y="1420"/>
                  </a:cubicBezTo>
                  <a:cubicBezTo>
                    <a:pt x="51" y="1435"/>
                    <a:pt x="29" y="1474"/>
                    <a:pt x="61" y="1501"/>
                  </a:cubicBezTo>
                  <a:cubicBezTo>
                    <a:pt x="83" y="1519"/>
                    <a:pt x="102" y="1499"/>
                    <a:pt x="123" y="1506"/>
                  </a:cubicBezTo>
                  <a:cubicBezTo>
                    <a:pt x="135" y="1510"/>
                    <a:pt x="139" y="1526"/>
                    <a:pt x="146" y="1535"/>
                  </a:cubicBezTo>
                  <a:cubicBezTo>
                    <a:pt x="164" y="1555"/>
                    <a:pt x="187" y="1565"/>
                    <a:pt x="196" y="1592"/>
                  </a:cubicBezTo>
                  <a:cubicBezTo>
                    <a:pt x="216" y="1592"/>
                    <a:pt x="229" y="1591"/>
                    <a:pt x="240" y="1572"/>
                  </a:cubicBezTo>
                  <a:cubicBezTo>
                    <a:pt x="327" y="1591"/>
                    <a:pt x="327" y="1591"/>
                    <a:pt x="327" y="1591"/>
                  </a:cubicBezTo>
                  <a:cubicBezTo>
                    <a:pt x="368" y="1626"/>
                    <a:pt x="368" y="1626"/>
                    <a:pt x="368" y="1626"/>
                  </a:cubicBezTo>
                  <a:cubicBezTo>
                    <a:pt x="444" y="1604"/>
                    <a:pt x="444" y="1604"/>
                    <a:pt x="444" y="1604"/>
                  </a:cubicBezTo>
                  <a:cubicBezTo>
                    <a:pt x="428" y="1664"/>
                    <a:pt x="428" y="1664"/>
                    <a:pt x="428" y="1664"/>
                  </a:cubicBezTo>
                  <a:cubicBezTo>
                    <a:pt x="471" y="1693"/>
                    <a:pt x="438" y="1704"/>
                    <a:pt x="440" y="1744"/>
                  </a:cubicBezTo>
                  <a:cubicBezTo>
                    <a:pt x="443" y="1784"/>
                    <a:pt x="454" y="1830"/>
                    <a:pt x="477" y="1863"/>
                  </a:cubicBezTo>
                  <a:cubicBezTo>
                    <a:pt x="492" y="1885"/>
                    <a:pt x="538" y="1919"/>
                    <a:pt x="564" y="1926"/>
                  </a:cubicBezTo>
                  <a:cubicBezTo>
                    <a:pt x="585" y="1932"/>
                    <a:pt x="609" y="1922"/>
                    <a:pt x="625" y="1941"/>
                  </a:cubicBezTo>
                  <a:cubicBezTo>
                    <a:pt x="639" y="1957"/>
                    <a:pt x="639" y="1985"/>
                    <a:pt x="643" y="2004"/>
                  </a:cubicBezTo>
                  <a:cubicBezTo>
                    <a:pt x="650" y="2035"/>
                    <a:pt x="665" y="2064"/>
                    <a:pt x="670" y="2096"/>
                  </a:cubicBezTo>
                  <a:cubicBezTo>
                    <a:pt x="673" y="2113"/>
                    <a:pt x="667" y="2136"/>
                    <a:pt x="676" y="2151"/>
                  </a:cubicBezTo>
                  <a:cubicBezTo>
                    <a:pt x="693" y="2179"/>
                    <a:pt x="736" y="2152"/>
                    <a:pt x="758" y="2170"/>
                  </a:cubicBezTo>
                  <a:cubicBezTo>
                    <a:pt x="777" y="2187"/>
                    <a:pt x="781" y="2244"/>
                    <a:pt x="780" y="2268"/>
                  </a:cubicBezTo>
                  <a:cubicBezTo>
                    <a:pt x="779" y="2286"/>
                    <a:pt x="776" y="2311"/>
                    <a:pt x="800" y="2314"/>
                  </a:cubicBezTo>
                  <a:cubicBezTo>
                    <a:pt x="820" y="2318"/>
                    <a:pt x="837" y="2298"/>
                    <a:pt x="856" y="2294"/>
                  </a:cubicBezTo>
                  <a:cubicBezTo>
                    <a:pt x="890" y="2289"/>
                    <a:pt x="934" y="2321"/>
                    <a:pt x="964" y="2283"/>
                  </a:cubicBezTo>
                  <a:cubicBezTo>
                    <a:pt x="989" y="2251"/>
                    <a:pt x="981" y="2205"/>
                    <a:pt x="1008" y="2176"/>
                  </a:cubicBezTo>
                  <a:cubicBezTo>
                    <a:pt x="1038" y="2143"/>
                    <a:pt x="1082" y="2137"/>
                    <a:pt x="1115" y="2107"/>
                  </a:cubicBezTo>
                  <a:cubicBezTo>
                    <a:pt x="1145" y="2079"/>
                    <a:pt x="1183" y="2014"/>
                    <a:pt x="1228" y="2016"/>
                  </a:cubicBezTo>
                  <a:cubicBezTo>
                    <a:pt x="1240" y="1988"/>
                    <a:pt x="1240" y="1988"/>
                    <a:pt x="1240" y="1988"/>
                  </a:cubicBezTo>
                  <a:cubicBezTo>
                    <a:pt x="1214" y="1976"/>
                    <a:pt x="1170" y="1973"/>
                    <a:pt x="1156" y="1948"/>
                  </a:cubicBezTo>
                  <a:cubicBezTo>
                    <a:pt x="1180" y="1938"/>
                    <a:pt x="1219" y="1888"/>
                    <a:pt x="1197" y="1861"/>
                  </a:cubicBezTo>
                  <a:cubicBezTo>
                    <a:pt x="1176" y="1835"/>
                    <a:pt x="1117" y="1851"/>
                    <a:pt x="1088" y="1836"/>
                  </a:cubicBezTo>
                  <a:cubicBezTo>
                    <a:pt x="1074" y="1829"/>
                    <a:pt x="1050" y="1807"/>
                    <a:pt x="1047" y="1792"/>
                  </a:cubicBezTo>
                  <a:cubicBezTo>
                    <a:pt x="1044" y="1777"/>
                    <a:pt x="1059" y="1760"/>
                    <a:pt x="1045" y="1746"/>
                  </a:cubicBezTo>
                  <a:cubicBezTo>
                    <a:pt x="1025" y="1726"/>
                    <a:pt x="983" y="1751"/>
                    <a:pt x="960" y="1734"/>
                  </a:cubicBezTo>
                  <a:cubicBezTo>
                    <a:pt x="952" y="1728"/>
                    <a:pt x="947" y="1718"/>
                    <a:pt x="950" y="1708"/>
                  </a:cubicBezTo>
                  <a:cubicBezTo>
                    <a:pt x="961" y="1660"/>
                    <a:pt x="956" y="1629"/>
                    <a:pt x="956" y="1580"/>
                  </a:cubicBezTo>
                  <a:cubicBezTo>
                    <a:pt x="922" y="1583"/>
                    <a:pt x="896" y="1611"/>
                    <a:pt x="876" y="1572"/>
                  </a:cubicBezTo>
                  <a:cubicBezTo>
                    <a:pt x="916" y="1564"/>
                    <a:pt x="898" y="1522"/>
                    <a:pt x="910" y="1492"/>
                  </a:cubicBezTo>
                  <a:cubicBezTo>
                    <a:pt x="921" y="1463"/>
                    <a:pt x="944" y="1453"/>
                    <a:pt x="960" y="1430"/>
                  </a:cubicBezTo>
                  <a:cubicBezTo>
                    <a:pt x="973" y="1409"/>
                    <a:pt x="974" y="1375"/>
                    <a:pt x="988" y="1352"/>
                  </a:cubicBezTo>
                  <a:cubicBezTo>
                    <a:pt x="1001" y="1330"/>
                    <a:pt x="1018" y="1329"/>
                    <a:pt x="1020" y="1300"/>
                  </a:cubicBezTo>
                  <a:cubicBezTo>
                    <a:pt x="1084" y="1292"/>
                    <a:pt x="1084" y="1292"/>
                    <a:pt x="1084" y="1292"/>
                  </a:cubicBezTo>
                  <a:cubicBezTo>
                    <a:pt x="1086" y="1252"/>
                    <a:pt x="1122" y="1203"/>
                    <a:pt x="1160" y="1192"/>
                  </a:cubicBezTo>
                  <a:cubicBezTo>
                    <a:pt x="1072" y="1128"/>
                    <a:pt x="1072" y="1128"/>
                    <a:pt x="1072" y="1128"/>
                  </a:cubicBezTo>
                  <a:cubicBezTo>
                    <a:pt x="1122" y="1112"/>
                    <a:pt x="1132" y="1087"/>
                    <a:pt x="1169" y="1053"/>
                  </a:cubicBezTo>
                  <a:cubicBezTo>
                    <a:pt x="1179" y="1044"/>
                    <a:pt x="1196" y="1044"/>
                    <a:pt x="1203" y="1031"/>
                  </a:cubicBezTo>
                  <a:cubicBezTo>
                    <a:pt x="1211" y="1018"/>
                    <a:pt x="1201" y="1005"/>
                    <a:pt x="1212" y="992"/>
                  </a:cubicBezTo>
                  <a:cubicBezTo>
                    <a:pt x="1206" y="971"/>
                    <a:pt x="1203" y="948"/>
                    <a:pt x="1228" y="938"/>
                  </a:cubicBezTo>
                  <a:cubicBezTo>
                    <a:pt x="1249" y="930"/>
                    <a:pt x="1279" y="950"/>
                    <a:pt x="1304" y="947"/>
                  </a:cubicBezTo>
                  <a:cubicBezTo>
                    <a:pt x="1330" y="943"/>
                    <a:pt x="1344" y="928"/>
                    <a:pt x="1368" y="922"/>
                  </a:cubicBezTo>
                  <a:cubicBezTo>
                    <a:pt x="1382" y="918"/>
                    <a:pt x="1397" y="924"/>
                    <a:pt x="1412" y="922"/>
                  </a:cubicBezTo>
                  <a:cubicBezTo>
                    <a:pt x="1423" y="920"/>
                    <a:pt x="1434" y="909"/>
                    <a:pt x="1445" y="910"/>
                  </a:cubicBezTo>
                  <a:cubicBezTo>
                    <a:pt x="1456" y="910"/>
                    <a:pt x="1464" y="919"/>
                    <a:pt x="1476" y="918"/>
                  </a:cubicBezTo>
                  <a:cubicBezTo>
                    <a:pt x="1492" y="918"/>
                    <a:pt x="1507" y="908"/>
                    <a:pt x="1524" y="908"/>
                  </a:cubicBezTo>
                  <a:cubicBezTo>
                    <a:pt x="1520" y="884"/>
                    <a:pt x="1520" y="884"/>
                    <a:pt x="1520" y="884"/>
                  </a:cubicBezTo>
                  <a:cubicBezTo>
                    <a:pt x="1580" y="876"/>
                    <a:pt x="1580" y="876"/>
                    <a:pt x="1580" y="876"/>
                  </a:cubicBezTo>
                  <a:cubicBezTo>
                    <a:pt x="1552" y="820"/>
                    <a:pt x="1552" y="820"/>
                    <a:pt x="1552" y="820"/>
                  </a:cubicBezTo>
                  <a:cubicBezTo>
                    <a:pt x="1534" y="819"/>
                    <a:pt x="1523" y="812"/>
                    <a:pt x="1508" y="804"/>
                  </a:cubicBezTo>
                  <a:cubicBezTo>
                    <a:pt x="1492" y="796"/>
                    <a:pt x="1460" y="793"/>
                    <a:pt x="1451" y="775"/>
                  </a:cubicBezTo>
                  <a:cubicBezTo>
                    <a:pt x="1445" y="762"/>
                    <a:pt x="1473" y="749"/>
                    <a:pt x="1480" y="740"/>
                  </a:cubicBezTo>
                  <a:cubicBezTo>
                    <a:pt x="1490" y="727"/>
                    <a:pt x="1490" y="709"/>
                    <a:pt x="1501" y="698"/>
                  </a:cubicBezTo>
                  <a:cubicBezTo>
                    <a:pt x="1523" y="677"/>
                    <a:pt x="1556" y="682"/>
                    <a:pt x="1548" y="640"/>
                  </a:cubicBezTo>
                  <a:cubicBezTo>
                    <a:pt x="1533" y="643"/>
                    <a:pt x="1485" y="643"/>
                    <a:pt x="1494" y="616"/>
                  </a:cubicBezTo>
                  <a:cubicBezTo>
                    <a:pt x="1499" y="602"/>
                    <a:pt x="1515" y="596"/>
                    <a:pt x="1520" y="580"/>
                  </a:cubicBezTo>
                  <a:cubicBezTo>
                    <a:pt x="1443" y="562"/>
                    <a:pt x="1443" y="562"/>
                    <a:pt x="1443" y="562"/>
                  </a:cubicBezTo>
                  <a:cubicBezTo>
                    <a:pt x="1384" y="560"/>
                    <a:pt x="1384" y="560"/>
                    <a:pt x="1384" y="560"/>
                  </a:cubicBezTo>
                  <a:cubicBezTo>
                    <a:pt x="1389" y="523"/>
                    <a:pt x="1384" y="522"/>
                    <a:pt x="1372" y="488"/>
                  </a:cubicBezTo>
                  <a:cubicBezTo>
                    <a:pt x="1386" y="489"/>
                    <a:pt x="1404" y="496"/>
                    <a:pt x="1417" y="486"/>
                  </a:cubicBezTo>
                  <a:cubicBezTo>
                    <a:pt x="1450" y="460"/>
                    <a:pt x="1426" y="411"/>
                    <a:pt x="1480" y="420"/>
                  </a:cubicBezTo>
                  <a:cubicBezTo>
                    <a:pt x="1508" y="338"/>
                    <a:pt x="1387" y="382"/>
                    <a:pt x="1356" y="370"/>
                  </a:cubicBezTo>
                  <a:cubicBezTo>
                    <a:pt x="1338" y="362"/>
                    <a:pt x="1344" y="343"/>
                    <a:pt x="1335" y="330"/>
                  </a:cubicBezTo>
                  <a:cubicBezTo>
                    <a:pt x="1315" y="301"/>
                    <a:pt x="1235" y="273"/>
                    <a:pt x="1220" y="320"/>
                  </a:cubicBezTo>
                  <a:cubicBezTo>
                    <a:pt x="1196" y="320"/>
                    <a:pt x="1196" y="320"/>
                    <a:pt x="1196" y="320"/>
                  </a:cubicBezTo>
                  <a:cubicBezTo>
                    <a:pt x="1196" y="297"/>
                    <a:pt x="1200" y="269"/>
                    <a:pt x="1187" y="248"/>
                  </a:cubicBezTo>
                  <a:cubicBezTo>
                    <a:pt x="1176" y="231"/>
                    <a:pt x="1156" y="223"/>
                    <a:pt x="1147" y="204"/>
                  </a:cubicBezTo>
                  <a:cubicBezTo>
                    <a:pt x="1137" y="183"/>
                    <a:pt x="1125" y="135"/>
                    <a:pt x="1096" y="164"/>
                  </a:cubicBezTo>
                  <a:cubicBezTo>
                    <a:pt x="1092" y="164"/>
                    <a:pt x="1092" y="164"/>
                    <a:pt x="1092" y="164"/>
                  </a:cubicBezTo>
                  <a:cubicBezTo>
                    <a:pt x="1077" y="133"/>
                    <a:pt x="1056" y="125"/>
                    <a:pt x="1064" y="88"/>
                  </a:cubicBezTo>
                  <a:cubicBezTo>
                    <a:pt x="1048" y="88"/>
                    <a:pt x="1027" y="85"/>
                    <a:pt x="1013" y="96"/>
                  </a:cubicBezTo>
                  <a:cubicBezTo>
                    <a:pt x="1002" y="106"/>
                    <a:pt x="1005" y="123"/>
                    <a:pt x="996" y="135"/>
                  </a:cubicBezTo>
                  <a:cubicBezTo>
                    <a:pt x="976" y="159"/>
                    <a:pt x="936" y="144"/>
                    <a:pt x="924" y="120"/>
                  </a:cubicBezTo>
                  <a:cubicBezTo>
                    <a:pt x="899" y="123"/>
                    <a:pt x="833" y="106"/>
                    <a:pt x="836" y="76"/>
                  </a:cubicBezTo>
                  <a:cubicBezTo>
                    <a:pt x="736" y="0"/>
                    <a:pt x="736" y="0"/>
                    <a:pt x="736" y="0"/>
                  </a:cubicBezTo>
                  <a:moveTo>
                    <a:pt x="1144" y="188"/>
                  </a:moveTo>
                  <a:cubicBezTo>
                    <a:pt x="1148" y="192"/>
                    <a:pt x="1148" y="192"/>
                    <a:pt x="1148" y="192"/>
                  </a:cubicBezTo>
                  <a:lnTo>
                    <a:pt x="1144" y="1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accent2"/>
              </a:solidFill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1962398" y="1933352"/>
              <a:ext cx="642937" cy="815975"/>
            </a:xfrm>
            <a:custGeom>
              <a:avLst/>
              <a:gdLst>
                <a:gd name="T0" fmla="*/ 1110 w 2123"/>
                <a:gd name="T1" fmla="*/ 120 h 2716"/>
                <a:gd name="T2" fmla="*/ 1047 w 2123"/>
                <a:gd name="T3" fmla="*/ 208 h 2716"/>
                <a:gd name="T4" fmla="*/ 996 w 2123"/>
                <a:gd name="T5" fmla="*/ 302 h 2716"/>
                <a:gd name="T6" fmla="*/ 812 w 2123"/>
                <a:gd name="T7" fmla="*/ 276 h 2716"/>
                <a:gd name="T8" fmla="*/ 740 w 2123"/>
                <a:gd name="T9" fmla="*/ 333 h 2716"/>
                <a:gd name="T10" fmla="*/ 601 w 2123"/>
                <a:gd name="T11" fmla="*/ 401 h 2716"/>
                <a:gd name="T12" fmla="*/ 476 w 2123"/>
                <a:gd name="T13" fmla="*/ 372 h 2716"/>
                <a:gd name="T14" fmla="*/ 229 w 2123"/>
                <a:gd name="T15" fmla="*/ 469 h 2716"/>
                <a:gd name="T16" fmla="*/ 268 w 2123"/>
                <a:gd name="T17" fmla="*/ 648 h 2716"/>
                <a:gd name="T18" fmla="*/ 200 w 2123"/>
                <a:gd name="T19" fmla="*/ 784 h 2716"/>
                <a:gd name="T20" fmla="*/ 236 w 2123"/>
                <a:gd name="T21" fmla="*/ 872 h 2716"/>
                <a:gd name="T22" fmla="*/ 116 w 2123"/>
                <a:gd name="T23" fmla="*/ 960 h 2716"/>
                <a:gd name="T24" fmla="*/ 56 w 2123"/>
                <a:gd name="T25" fmla="*/ 1013 h 2716"/>
                <a:gd name="T26" fmla="*/ 188 w 2123"/>
                <a:gd name="T27" fmla="*/ 1232 h 2716"/>
                <a:gd name="T28" fmla="*/ 188 w 2123"/>
                <a:gd name="T29" fmla="*/ 1364 h 2716"/>
                <a:gd name="T30" fmla="*/ 212 w 2123"/>
                <a:gd name="T31" fmla="*/ 1408 h 2716"/>
                <a:gd name="T32" fmla="*/ 193 w 2123"/>
                <a:gd name="T33" fmla="*/ 1700 h 2716"/>
                <a:gd name="T34" fmla="*/ 221 w 2123"/>
                <a:gd name="T35" fmla="*/ 1924 h 2716"/>
                <a:gd name="T36" fmla="*/ 388 w 2123"/>
                <a:gd name="T37" fmla="*/ 2033 h 2716"/>
                <a:gd name="T38" fmla="*/ 517 w 2123"/>
                <a:gd name="T39" fmla="*/ 2026 h 2716"/>
                <a:gd name="T40" fmla="*/ 568 w 2123"/>
                <a:gd name="T41" fmla="*/ 2216 h 2716"/>
                <a:gd name="T42" fmla="*/ 756 w 2123"/>
                <a:gd name="T43" fmla="*/ 2288 h 2716"/>
                <a:gd name="T44" fmla="*/ 792 w 2123"/>
                <a:gd name="T45" fmla="*/ 2368 h 2716"/>
                <a:gd name="T46" fmla="*/ 856 w 2123"/>
                <a:gd name="T47" fmla="*/ 2432 h 2716"/>
                <a:gd name="T48" fmla="*/ 708 w 2123"/>
                <a:gd name="T49" fmla="*/ 2524 h 2716"/>
                <a:gd name="T50" fmla="*/ 792 w 2123"/>
                <a:gd name="T51" fmla="*/ 2612 h 2716"/>
                <a:gd name="T52" fmla="*/ 941 w 2123"/>
                <a:gd name="T53" fmla="*/ 2604 h 2716"/>
                <a:gd name="T54" fmla="*/ 1136 w 2123"/>
                <a:gd name="T55" fmla="*/ 2669 h 2716"/>
                <a:gd name="T56" fmla="*/ 1356 w 2123"/>
                <a:gd name="T57" fmla="*/ 2547 h 2716"/>
                <a:gd name="T58" fmla="*/ 1484 w 2123"/>
                <a:gd name="T59" fmla="*/ 2528 h 2716"/>
                <a:gd name="T60" fmla="*/ 1609 w 2123"/>
                <a:gd name="T61" fmla="*/ 2651 h 2716"/>
                <a:gd name="T62" fmla="*/ 1745 w 2123"/>
                <a:gd name="T63" fmla="*/ 2612 h 2716"/>
                <a:gd name="T64" fmla="*/ 2058 w 2123"/>
                <a:gd name="T65" fmla="*/ 2423 h 2716"/>
                <a:gd name="T66" fmla="*/ 2089 w 2123"/>
                <a:gd name="T67" fmla="*/ 2099 h 2716"/>
                <a:gd name="T68" fmla="*/ 2047 w 2123"/>
                <a:gd name="T69" fmla="*/ 1993 h 2716"/>
                <a:gd name="T70" fmla="*/ 2118 w 2123"/>
                <a:gd name="T71" fmla="*/ 1856 h 2716"/>
                <a:gd name="T72" fmla="*/ 1927 w 2123"/>
                <a:gd name="T73" fmla="*/ 1565 h 2716"/>
                <a:gd name="T74" fmla="*/ 1773 w 2123"/>
                <a:gd name="T75" fmla="*/ 1376 h 2716"/>
                <a:gd name="T76" fmla="*/ 1710 w 2123"/>
                <a:gd name="T77" fmla="*/ 1104 h 2716"/>
                <a:gd name="T78" fmla="*/ 1648 w 2123"/>
                <a:gd name="T79" fmla="*/ 1012 h 2716"/>
                <a:gd name="T80" fmla="*/ 1569 w 2123"/>
                <a:gd name="T81" fmla="*/ 864 h 2716"/>
                <a:gd name="T82" fmla="*/ 1623 w 2123"/>
                <a:gd name="T83" fmla="*/ 636 h 2716"/>
                <a:gd name="T84" fmla="*/ 1648 w 2123"/>
                <a:gd name="T85" fmla="*/ 388 h 2716"/>
                <a:gd name="T86" fmla="*/ 1494 w 2123"/>
                <a:gd name="T87" fmla="*/ 172 h 2716"/>
                <a:gd name="T88" fmla="*/ 1372 w 2123"/>
                <a:gd name="T89" fmla="*/ 101 h 2716"/>
                <a:gd name="T90" fmla="*/ 1295 w 2123"/>
                <a:gd name="T91" fmla="*/ 93 h 2716"/>
                <a:gd name="T92" fmla="*/ 1204 w 2123"/>
                <a:gd name="T93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23" h="2716">
                  <a:moveTo>
                    <a:pt x="1196" y="0"/>
                  </a:moveTo>
                  <a:cubicBezTo>
                    <a:pt x="1183" y="30"/>
                    <a:pt x="1167" y="57"/>
                    <a:pt x="1144" y="80"/>
                  </a:cubicBezTo>
                  <a:cubicBezTo>
                    <a:pt x="1133" y="90"/>
                    <a:pt x="1109" y="102"/>
                    <a:pt x="1110" y="120"/>
                  </a:cubicBezTo>
                  <a:cubicBezTo>
                    <a:pt x="1112" y="138"/>
                    <a:pt x="1138" y="146"/>
                    <a:pt x="1152" y="152"/>
                  </a:cubicBezTo>
                  <a:cubicBezTo>
                    <a:pt x="1148" y="168"/>
                    <a:pt x="1148" y="168"/>
                    <a:pt x="1148" y="168"/>
                  </a:cubicBezTo>
                  <a:cubicBezTo>
                    <a:pt x="1113" y="157"/>
                    <a:pt x="1057" y="163"/>
                    <a:pt x="1047" y="208"/>
                  </a:cubicBezTo>
                  <a:cubicBezTo>
                    <a:pt x="1043" y="223"/>
                    <a:pt x="1059" y="237"/>
                    <a:pt x="1060" y="252"/>
                  </a:cubicBezTo>
                  <a:cubicBezTo>
                    <a:pt x="1046" y="249"/>
                    <a:pt x="1029" y="247"/>
                    <a:pt x="1020" y="261"/>
                  </a:cubicBezTo>
                  <a:cubicBezTo>
                    <a:pt x="1012" y="274"/>
                    <a:pt x="1018" y="301"/>
                    <a:pt x="996" y="302"/>
                  </a:cubicBezTo>
                  <a:cubicBezTo>
                    <a:pt x="981" y="302"/>
                    <a:pt x="970" y="288"/>
                    <a:pt x="956" y="287"/>
                  </a:cubicBezTo>
                  <a:cubicBezTo>
                    <a:pt x="945" y="287"/>
                    <a:pt x="935" y="296"/>
                    <a:pt x="925" y="294"/>
                  </a:cubicBezTo>
                  <a:cubicBezTo>
                    <a:pt x="896" y="287"/>
                    <a:pt x="839" y="221"/>
                    <a:pt x="812" y="276"/>
                  </a:cubicBezTo>
                  <a:cubicBezTo>
                    <a:pt x="804" y="292"/>
                    <a:pt x="815" y="311"/>
                    <a:pt x="814" y="328"/>
                  </a:cubicBezTo>
                  <a:cubicBezTo>
                    <a:pt x="813" y="341"/>
                    <a:pt x="804" y="352"/>
                    <a:pt x="800" y="364"/>
                  </a:cubicBezTo>
                  <a:cubicBezTo>
                    <a:pt x="779" y="355"/>
                    <a:pt x="759" y="346"/>
                    <a:pt x="740" y="333"/>
                  </a:cubicBezTo>
                  <a:cubicBezTo>
                    <a:pt x="732" y="327"/>
                    <a:pt x="723" y="313"/>
                    <a:pt x="712" y="314"/>
                  </a:cubicBezTo>
                  <a:cubicBezTo>
                    <a:pt x="694" y="317"/>
                    <a:pt x="693" y="344"/>
                    <a:pt x="686" y="356"/>
                  </a:cubicBezTo>
                  <a:cubicBezTo>
                    <a:pt x="675" y="375"/>
                    <a:pt x="626" y="418"/>
                    <a:pt x="601" y="401"/>
                  </a:cubicBezTo>
                  <a:cubicBezTo>
                    <a:pt x="590" y="393"/>
                    <a:pt x="591" y="372"/>
                    <a:pt x="588" y="360"/>
                  </a:cubicBezTo>
                  <a:cubicBezTo>
                    <a:pt x="576" y="360"/>
                    <a:pt x="576" y="360"/>
                    <a:pt x="576" y="360"/>
                  </a:cubicBezTo>
                  <a:cubicBezTo>
                    <a:pt x="553" y="415"/>
                    <a:pt x="520" y="384"/>
                    <a:pt x="476" y="372"/>
                  </a:cubicBezTo>
                  <a:cubicBezTo>
                    <a:pt x="455" y="438"/>
                    <a:pt x="402" y="390"/>
                    <a:pt x="356" y="395"/>
                  </a:cubicBezTo>
                  <a:cubicBezTo>
                    <a:pt x="336" y="398"/>
                    <a:pt x="329" y="419"/>
                    <a:pt x="315" y="429"/>
                  </a:cubicBezTo>
                  <a:cubicBezTo>
                    <a:pt x="290" y="448"/>
                    <a:pt x="248" y="438"/>
                    <a:pt x="229" y="469"/>
                  </a:cubicBezTo>
                  <a:cubicBezTo>
                    <a:pt x="199" y="518"/>
                    <a:pt x="268" y="549"/>
                    <a:pt x="252" y="600"/>
                  </a:cubicBezTo>
                  <a:cubicBezTo>
                    <a:pt x="248" y="614"/>
                    <a:pt x="213" y="639"/>
                    <a:pt x="220" y="650"/>
                  </a:cubicBezTo>
                  <a:cubicBezTo>
                    <a:pt x="231" y="665"/>
                    <a:pt x="255" y="649"/>
                    <a:pt x="268" y="648"/>
                  </a:cubicBezTo>
                  <a:cubicBezTo>
                    <a:pt x="283" y="647"/>
                    <a:pt x="302" y="671"/>
                    <a:pt x="306" y="684"/>
                  </a:cubicBezTo>
                  <a:cubicBezTo>
                    <a:pt x="314" y="710"/>
                    <a:pt x="261" y="731"/>
                    <a:pt x="256" y="756"/>
                  </a:cubicBezTo>
                  <a:cubicBezTo>
                    <a:pt x="231" y="754"/>
                    <a:pt x="213" y="762"/>
                    <a:pt x="200" y="784"/>
                  </a:cubicBezTo>
                  <a:cubicBezTo>
                    <a:pt x="236" y="784"/>
                    <a:pt x="236" y="784"/>
                    <a:pt x="236" y="784"/>
                  </a:cubicBezTo>
                  <a:cubicBezTo>
                    <a:pt x="231" y="807"/>
                    <a:pt x="228" y="822"/>
                    <a:pt x="256" y="824"/>
                  </a:cubicBezTo>
                  <a:cubicBezTo>
                    <a:pt x="236" y="872"/>
                    <a:pt x="236" y="872"/>
                    <a:pt x="236" y="872"/>
                  </a:cubicBezTo>
                  <a:cubicBezTo>
                    <a:pt x="206" y="879"/>
                    <a:pt x="206" y="892"/>
                    <a:pt x="208" y="920"/>
                  </a:cubicBezTo>
                  <a:cubicBezTo>
                    <a:pt x="185" y="915"/>
                    <a:pt x="159" y="913"/>
                    <a:pt x="140" y="930"/>
                  </a:cubicBezTo>
                  <a:cubicBezTo>
                    <a:pt x="132" y="937"/>
                    <a:pt x="127" y="958"/>
                    <a:pt x="116" y="960"/>
                  </a:cubicBezTo>
                  <a:cubicBezTo>
                    <a:pt x="104" y="962"/>
                    <a:pt x="100" y="945"/>
                    <a:pt x="93" y="939"/>
                  </a:cubicBezTo>
                  <a:cubicBezTo>
                    <a:pt x="83" y="928"/>
                    <a:pt x="56" y="911"/>
                    <a:pt x="40" y="914"/>
                  </a:cubicBezTo>
                  <a:cubicBezTo>
                    <a:pt x="0" y="921"/>
                    <a:pt x="40" y="1001"/>
                    <a:pt x="56" y="1013"/>
                  </a:cubicBezTo>
                  <a:cubicBezTo>
                    <a:pt x="87" y="1037"/>
                    <a:pt x="124" y="1008"/>
                    <a:pt x="156" y="1024"/>
                  </a:cubicBezTo>
                  <a:cubicBezTo>
                    <a:pt x="175" y="1034"/>
                    <a:pt x="172" y="1054"/>
                    <a:pt x="182" y="1070"/>
                  </a:cubicBezTo>
                  <a:cubicBezTo>
                    <a:pt x="212" y="1117"/>
                    <a:pt x="238" y="1186"/>
                    <a:pt x="188" y="1232"/>
                  </a:cubicBezTo>
                  <a:cubicBezTo>
                    <a:pt x="173" y="1196"/>
                    <a:pt x="145" y="1235"/>
                    <a:pt x="140" y="1256"/>
                  </a:cubicBezTo>
                  <a:cubicBezTo>
                    <a:pt x="202" y="1292"/>
                    <a:pt x="202" y="1292"/>
                    <a:pt x="202" y="1292"/>
                  </a:cubicBezTo>
                  <a:cubicBezTo>
                    <a:pt x="188" y="1364"/>
                    <a:pt x="188" y="1364"/>
                    <a:pt x="188" y="1364"/>
                  </a:cubicBezTo>
                  <a:cubicBezTo>
                    <a:pt x="164" y="1384"/>
                    <a:pt x="164" y="1384"/>
                    <a:pt x="164" y="1384"/>
                  </a:cubicBezTo>
                  <a:cubicBezTo>
                    <a:pt x="200" y="1380"/>
                    <a:pt x="200" y="1380"/>
                    <a:pt x="200" y="1380"/>
                  </a:cubicBezTo>
                  <a:cubicBezTo>
                    <a:pt x="212" y="1408"/>
                    <a:pt x="212" y="1408"/>
                    <a:pt x="212" y="1408"/>
                  </a:cubicBezTo>
                  <a:cubicBezTo>
                    <a:pt x="180" y="1424"/>
                    <a:pt x="160" y="1510"/>
                    <a:pt x="160" y="1544"/>
                  </a:cubicBezTo>
                  <a:cubicBezTo>
                    <a:pt x="180" y="1550"/>
                    <a:pt x="190" y="1560"/>
                    <a:pt x="196" y="1580"/>
                  </a:cubicBezTo>
                  <a:cubicBezTo>
                    <a:pt x="157" y="1604"/>
                    <a:pt x="188" y="1667"/>
                    <a:pt x="193" y="1700"/>
                  </a:cubicBezTo>
                  <a:cubicBezTo>
                    <a:pt x="196" y="1717"/>
                    <a:pt x="186" y="1732"/>
                    <a:pt x="189" y="1748"/>
                  </a:cubicBezTo>
                  <a:cubicBezTo>
                    <a:pt x="192" y="1766"/>
                    <a:pt x="206" y="1779"/>
                    <a:pt x="210" y="1796"/>
                  </a:cubicBezTo>
                  <a:cubicBezTo>
                    <a:pt x="219" y="1837"/>
                    <a:pt x="212" y="1883"/>
                    <a:pt x="221" y="1924"/>
                  </a:cubicBezTo>
                  <a:cubicBezTo>
                    <a:pt x="224" y="1938"/>
                    <a:pt x="236" y="1947"/>
                    <a:pt x="241" y="1960"/>
                  </a:cubicBezTo>
                  <a:cubicBezTo>
                    <a:pt x="252" y="1991"/>
                    <a:pt x="245" y="2029"/>
                    <a:pt x="281" y="2046"/>
                  </a:cubicBezTo>
                  <a:cubicBezTo>
                    <a:pt x="317" y="2063"/>
                    <a:pt x="357" y="2055"/>
                    <a:pt x="388" y="2033"/>
                  </a:cubicBezTo>
                  <a:cubicBezTo>
                    <a:pt x="401" y="2023"/>
                    <a:pt x="412" y="2004"/>
                    <a:pt x="428" y="1999"/>
                  </a:cubicBezTo>
                  <a:cubicBezTo>
                    <a:pt x="446" y="1993"/>
                    <a:pt x="471" y="2009"/>
                    <a:pt x="488" y="2015"/>
                  </a:cubicBezTo>
                  <a:cubicBezTo>
                    <a:pt x="497" y="2018"/>
                    <a:pt x="510" y="2019"/>
                    <a:pt x="517" y="2026"/>
                  </a:cubicBezTo>
                  <a:cubicBezTo>
                    <a:pt x="523" y="2033"/>
                    <a:pt x="557" y="2073"/>
                    <a:pt x="558" y="2080"/>
                  </a:cubicBezTo>
                  <a:cubicBezTo>
                    <a:pt x="561" y="2114"/>
                    <a:pt x="517" y="2164"/>
                    <a:pt x="508" y="2196"/>
                  </a:cubicBezTo>
                  <a:cubicBezTo>
                    <a:pt x="532" y="2196"/>
                    <a:pt x="552" y="2195"/>
                    <a:pt x="568" y="2216"/>
                  </a:cubicBezTo>
                  <a:cubicBezTo>
                    <a:pt x="575" y="2225"/>
                    <a:pt x="576" y="2237"/>
                    <a:pt x="585" y="2244"/>
                  </a:cubicBezTo>
                  <a:cubicBezTo>
                    <a:pt x="603" y="2256"/>
                    <a:pt x="628" y="2253"/>
                    <a:pt x="648" y="2259"/>
                  </a:cubicBezTo>
                  <a:cubicBezTo>
                    <a:pt x="694" y="2272"/>
                    <a:pt x="706" y="2299"/>
                    <a:pt x="756" y="2288"/>
                  </a:cubicBezTo>
                  <a:cubicBezTo>
                    <a:pt x="772" y="2312"/>
                    <a:pt x="772" y="2312"/>
                    <a:pt x="772" y="2312"/>
                  </a:cubicBezTo>
                  <a:cubicBezTo>
                    <a:pt x="801" y="2299"/>
                    <a:pt x="812" y="2328"/>
                    <a:pt x="792" y="2348"/>
                  </a:cubicBezTo>
                  <a:cubicBezTo>
                    <a:pt x="792" y="2368"/>
                    <a:pt x="792" y="2368"/>
                    <a:pt x="792" y="2368"/>
                  </a:cubicBezTo>
                  <a:cubicBezTo>
                    <a:pt x="805" y="2380"/>
                    <a:pt x="805" y="2388"/>
                    <a:pt x="800" y="2404"/>
                  </a:cubicBezTo>
                  <a:cubicBezTo>
                    <a:pt x="835" y="2403"/>
                    <a:pt x="837" y="2408"/>
                    <a:pt x="820" y="2436"/>
                  </a:cubicBezTo>
                  <a:cubicBezTo>
                    <a:pt x="856" y="2432"/>
                    <a:pt x="856" y="2432"/>
                    <a:pt x="856" y="2432"/>
                  </a:cubicBezTo>
                  <a:cubicBezTo>
                    <a:pt x="826" y="2491"/>
                    <a:pt x="792" y="2477"/>
                    <a:pt x="740" y="2464"/>
                  </a:cubicBezTo>
                  <a:cubicBezTo>
                    <a:pt x="756" y="2504"/>
                    <a:pt x="756" y="2504"/>
                    <a:pt x="756" y="2504"/>
                  </a:cubicBezTo>
                  <a:cubicBezTo>
                    <a:pt x="708" y="2524"/>
                    <a:pt x="708" y="2524"/>
                    <a:pt x="708" y="2524"/>
                  </a:cubicBezTo>
                  <a:cubicBezTo>
                    <a:pt x="700" y="2548"/>
                    <a:pt x="700" y="2548"/>
                    <a:pt x="700" y="2548"/>
                  </a:cubicBezTo>
                  <a:cubicBezTo>
                    <a:pt x="740" y="2545"/>
                    <a:pt x="735" y="2566"/>
                    <a:pt x="758" y="2591"/>
                  </a:cubicBezTo>
                  <a:cubicBezTo>
                    <a:pt x="767" y="2601"/>
                    <a:pt x="781" y="2604"/>
                    <a:pt x="792" y="2612"/>
                  </a:cubicBezTo>
                  <a:cubicBezTo>
                    <a:pt x="796" y="2612"/>
                    <a:pt x="796" y="2612"/>
                    <a:pt x="796" y="2612"/>
                  </a:cubicBezTo>
                  <a:cubicBezTo>
                    <a:pt x="829" y="2592"/>
                    <a:pt x="870" y="2596"/>
                    <a:pt x="908" y="2593"/>
                  </a:cubicBezTo>
                  <a:cubicBezTo>
                    <a:pt x="915" y="2592"/>
                    <a:pt x="944" y="2589"/>
                    <a:pt x="941" y="2604"/>
                  </a:cubicBezTo>
                  <a:cubicBezTo>
                    <a:pt x="935" y="2637"/>
                    <a:pt x="885" y="2614"/>
                    <a:pt x="884" y="2656"/>
                  </a:cubicBezTo>
                  <a:cubicBezTo>
                    <a:pt x="910" y="2662"/>
                    <a:pt x="936" y="2677"/>
                    <a:pt x="964" y="2678"/>
                  </a:cubicBezTo>
                  <a:cubicBezTo>
                    <a:pt x="1019" y="2681"/>
                    <a:pt x="1080" y="2666"/>
                    <a:pt x="1136" y="2669"/>
                  </a:cubicBezTo>
                  <a:cubicBezTo>
                    <a:pt x="1169" y="2670"/>
                    <a:pt x="1201" y="2686"/>
                    <a:pt x="1236" y="2674"/>
                  </a:cubicBezTo>
                  <a:cubicBezTo>
                    <a:pt x="1269" y="2662"/>
                    <a:pt x="1295" y="2607"/>
                    <a:pt x="1315" y="2580"/>
                  </a:cubicBezTo>
                  <a:cubicBezTo>
                    <a:pt x="1324" y="2568"/>
                    <a:pt x="1338" y="2547"/>
                    <a:pt x="1356" y="2547"/>
                  </a:cubicBezTo>
                  <a:cubicBezTo>
                    <a:pt x="1374" y="2548"/>
                    <a:pt x="1397" y="2570"/>
                    <a:pt x="1412" y="2580"/>
                  </a:cubicBezTo>
                  <a:cubicBezTo>
                    <a:pt x="1416" y="2580"/>
                    <a:pt x="1416" y="2580"/>
                    <a:pt x="1416" y="2580"/>
                  </a:cubicBezTo>
                  <a:cubicBezTo>
                    <a:pt x="1484" y="2528"/>
                    <a:pt x="1484" y="2528"/>
                    <a:pt x="1484" y="2528"/>
                  </a:cubicBezTo>
                  <a:cubicBezTo>
                    <a:pt x="1499" y="2562"/>
                    <a:pt x="1513" y="2583"/>
                    <a:pt x="1552" y="2592"/>
                  </a:cubicBezTo>
                  <a:cubicBezTo>
                    <a:pt x="1532" y="2644"/>
                    <a:pt x="1532" y="2644"/>
                    <a:pt x="1532" y="2644"/>
                  </a:cubicBezTo>
                  <a:cubicBezTo>
                    <a:pt x="1609" y="2651"/>
                    <a:pt x="1609" y="2651"/>
                    <a:pt x="1609" y="2651"/>
                  </a:cubicBezTo>
                  <a:cubicBezTo>
                    <a:pt x="1619" y="2684"/>
                    <a:pt x="1619" y="2684"/>
                    <a:pt x="1619" y="2684"/>
                  </a:cubicBezTo>
                  <a:cubicBezTo>
                    <a:pt x="1652" y="2716"/>
                    <a:pt x="1652" y="2716"/>
                    <a:pt x="1652" y="2716"/>
                  </a:cubicBezTo>
                  <a:cubicBezTo>
                    <a:pt x="1708" y="2703"/>
                    <a:pt x="1712" y="2649"/>
                    <a:pt x="1745" y="2612"/>
                  </a:cubicBezTo>
                  <a:cubicBezTo>
                    <a:pt x="1763" y="2593"/>
                    <a:pt x="1790" y="2584"/>
                    <a:pt x="1803" y="2560"/>
                  </a:cubicBezTo>
                  <a:cubicBezTo>
                    <a:pt x="1816" y="2538"/>
                    <a:pt x="1809" y="2512"/>
                    <a:pt x="1832" y="2494"/>
                  </a:cubicBezTo>
                  <a:cubicBezTo>
                    <a:pt x="1893" y="2447"/>
                    <a:pt x="2006" y="2478"/>
                    <a:pt x="2058" y="2423"/>
                  </a:cubicBezTo>
                  <a:cubicBezTo>
                    <a:pt x="2108" y="2369"/>
                    <a:pt x="2106" y="2280"/>
                    <a:pt x="2108" y="2212"/>
                  </a:cubicBezTo>
                  <a:cubicBezTo>
                    <a:pt x="2108" y="2190"/>
                    <a:pt x="2113" y="2170"/>
                    <a:pt x="2110" y="2148"/>
                  </a:cubicBezTo>
                  <a:cubicBezTo>
                    <a:pt x="2107" y="2129"/>
                    <a:pt x="2093" y="2117"/>
                    <a:pt x="2089" y="2099"/>
                  </a:cubicBezTo>
                  <a:cubicBezTo>
                    <a:pt x="2085" y="2083"/>
                    <a:pt x="2112" y="2077"/>
                    <a:pt x="2105" y="2061"/>
                  </a:cubicBezTo>
                  <a:cubicBezTo>
                    <a:pt x="2099" y="2046"/>
                    <a:pt x="2073" y="2056"/>
                    <a:pt x="2062" y="2046"/>
                  </a:cubicBezTo>
                  <a:cubicBezTo>
                    <a:pt x="2047" y="2032"/>
                    <a:pt x="2057" y="2009"/>
                    <a:pt x="2047" y="1993"/>
                  </a:cubicBezTo>
                  <a:cubicBezTo>
                    <a:pt x="2037" y="1977"/>
                    <a:pt x="2013" y="1977"/>
                    <a:pt x="2009" y="1956"/>
                  </a:cubicBezTo>
                  <a:cubicBezTo>
                    <a:pt x="2004" y="1925"/>
                    <a:pt x="2046" y="1885"/>
                    <a:pt x="2072" y="1875"/>
                  </a:cubicBezTo>
                  <a:cubicBezTo>
                    <a:pt x="2086" y="1870"/>
                    <a:pt x="2123" y="1884"/>
                    <a:pt x="2118" y="1856"/>
                  </a:cubicBezTo>
                  <a:cubicBezTo>
                    <a:pt x="2109" y="1811"/>
                    <a:pt x="2042" y="1825"/>
                    <a:pt x="2022" y="1788"/>
                  </a:cubicBezTo>
                  <a:cubicBezTo>
                    <a:pt x="1999" y="1746"/>
                    <a:pt x="1967" y="1701"/>
                    <a:pt x="1951" y="1656"/>
                  </a:cubicBezTo>
                  <a:cubicBezTo>
                    <a:pt x="1941" y="1629"/>
                    <a:pt x="1941" y="1588"/>
                    <a:pt x="1927" y="1565"/>
                  </a:cubicBezTo>
                  <a:cubicBezTo>
                    <a:pt x="1917" y="1547"/>
                    <a:pt x="1890" y="1545"/>
                    <a:pt x="1880" y="1524"/>
                  </a:cubicBezTo>
                  <a:cubicBezTo>
                    <a:pt x="1871" y="1506"/>
                    <a:pt x="1882" y="1483"/>
                    <a:pt x="1872" y="1466"/>
                  </a:cubicBezTo>
                  <a:cubicBezTo>
                    <a:pt x="1850" y="1431"/>
                    <a:pt x="1800" y="1408"/>
                    <a:pt x="1773" y="1376"/>
                  </a:cubicBezTo>
                  <a:cubicBezTo>
                    <a:pt x="1757" y="1355"/>
                    <a:pt x="1773" y="1325"/>
                    <a:pt x="1756" y="1306"/>
                  </a:cubicBezTo>
                  <a:cubicBezTo>
                    <a:pt x="1737" y="1283"/>
                    <a:pt x="1702" y="1295"/>
                    <a:pt x="1686" y="1260"/>
                  </a:cubicBezTo>
                  <a:cubicBezTo>
                    <a:pt x="1666" y="1215"/>
                    <a:pt x="1724" y="1156"/>
                    <a:pt x="1710" y="1104"/>
                  </a:cubicBezTo>
                  <a:cubicBezTo>
                    <a:pt x="1706" y="1089"/>
                    <a:pt x="1691" y="1082"/>
                    <a:pt x="1686" y="1068"/>
                  </a:cubicBezTo>
                  <a:cubicBezTo>
                    <a:pt x="1682" y="1054"/>
                    <a:pt x="1694" y="1035"/>
                    <a:pt x="1684" y="1022"/>
                  </a:cubicBezTo>
                  <a:cubicBezTo>
                    <a:pt x="1675" y="1012"/>
                    <a:pt x="1658" y="1020"/>
                    <a:pt x="1648" y="1012"/>
                  </a:cubicBezTo>
                  <a:cubicBezTo>
                    <a:pt x="1635" y="1003"/>
                    <a:pt x="1637" y="986"/>
                    <a:pt x="1628" y="974"/>
                  </a:cubicBezTo>
                  <a:cubicBezTo>
                    <a:pt x="1618" y="963"/>
                    <a:pt x="1601" y="969"/>
                    <a:pt x="1592" y="955"/>
                  </a:cubicBezTo>
                  <a:cubicBezTo>
                    <a:pt x="1580" y="935"/>
                    <a:pt x="1574" y="888"/>
                    <a:pt x="1569" y="864"/>
                  </a:cubicBezTo>
                  <a:cubicBezTo>
                    <a:pt x="1563" y="834"/>
                    <a:pt x="1585" y="807"/>
                    <a:pt x="1583" y="776"/>
                  </a:cubicBezTo>
                  <a:cubicBezTo>
                    <a:pt x="1582" y="750"/>
                    <a:pt x="1557" y="721"/>
                    <a:pt x="1569" y="696"/>
                  </a:cubicBezTo>
                  <a:cubicBezTo>
                    <a:pt x="1581" y="671"/>
                    <a:pt x="1619" y="665"/>
                    <a:pt x="1623" y="636"/>
                  </a:cubicBezTo>
                  <a:cubicBezTo>
                    <a:pt x="1629" y="598"/>
                    <a:pt x="1601" y="564"/>
                    <a:pt x="1592" y="528"/>
                  </a:cubicBezTo>
                  <a:cubicBezTo>
                    <a:pt x="1640" y="510"/>
                    <a:pt x="1600" y="494"/>
                    <a:pt x="1611" y="456"/>
                  </a:cubicBezTo>
                  <a:cubicBezTo>
                    <a:pt x="1619" y="430"/>
                    <a:pt x="1639" y="412"/>
                    <a:pt x="1648" y="388"/>
                  </a:cubicBezTo>
                  <a:cubicBezTo>
                    <a:pt x="1658" y="363"/>
                    <a:pt x="1648" y="320"/>
                    <a:pt x="1638" y="296"/>
                  </a:cubicBezTo>
                  <a:cubicBezTo>
                    <a:pt x="1621" y="253"/>
                    <a:pt x="1609" y="193"/>
                    <a:pt x="1552" y="228"/>
                  </a:cubicBezTo>
                  <a:cubicBezTo>
                    <a:pt x="1542" y="196"/>
                    <a:pt x="1514" y="196"/>
                    <a:pt x="1494" y="172"/>
                  </a:cubicBezTo>
                  <a:cubicBezTo>
                    <a:pt x="1476" y="150"/>
                    <a:pt x="1486" y="131"/>
                    <a:pt x="1452" y="120"/>
                  </a:cubicBezTo>
                  <a:cubicBezTo>
                    <a:pt x="1435" y="140"/>
                    <a:pt x="1418" y="131"/>
                    <a:pt x="1412" y="108"/>
                  </a:cubicBezTo>
                  <a:cubicBezTo>
                    <a:pt x="1372" y="101"/>
                    <a:pt x="1372" y="101"/>
                    <a:pt x="1372" y="101"/>
                  </a:cubicBezTo>
                  <a:cubicBezTo>
                    <a:pt x="1348" y="109"/>
                    <a:pt x="1348" y="109"/>
                    <a:pt x="1348" y="109"/>
                  </a:cubicBezTo>
                  <a:cubicBezTo>
                    <a:pt x="1323" y="83"/>
                    <a:pt x="1323" y="83"/>
                    <a:pt x="1323" y="83"/>
                  </a:cubicBezTo>
                  <a:cubicBezTo>
                    <a:pt x="1295" y="93"/>
                    <a:pt x="1295" y="93"/>
                    <a:pt x="1295" y="93"/>
                  </a:cubicBezTo>
                  <a:cubicBezTo>
                    <a:pt x="1248" y="92"/>
                    <a:pt x="1248" y="92"/>
                    <a:pt x="1248" y="92"/>
                  </a:cubicBezTo>
                  <a:cubicBezTo>
                    <a:pt x="1247" y="32"/>
                    <a:pt x="1247" y="32"/>
                    <a:pt x="1247" y="32"/>
                  </a:cubicBezTo>
                  <a:cubicBezTo>
                    <a:pt x="1204" y="0"/>
                    <a:pt x="1204" y="0"/>
                    <a:pt x="1204" y="0"/>
                  </a:cubicBezTo>
                  <a:lnTo>
                    <a:pt x="119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accent2"/>
              </a:solidFill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21"/>
            <p:cNvSpPr>
              <a:spLocks/>
            </p:cNvSpPr>
            <p:nvPr/>
          </p:nvSpPr>
          <p:spPr bwMode="auto">
            <a:xfrm>
              <a:off x="1487736" y="2339752"/>
              <a:ext cx="550862" cy="469900"/>
            </a:xfrm>
            <a:custGeom>
              <a:avLst/>
              <a:gdLst>
                <a:gd name="T0" fmla="*/ 570 w 1821"/>
                <a:gd name="T1" fmla="*/ 34 h 1564"/>
                <a:gd name="T2" fmla="*/ 576 w 1821"/>
                <a:gd name="T3" fmla="*/ 96 h 1564"/>
                <a:gd name="T4" fmla="*/ 539 w 1821"/>
                <a:gd name="T5" fmla="*/ 114 h 1564"/>
                <a:gd name="T6" fmla="*/ 496 w 1821"/>
                <a:gd name="T7" fmla="*/ 156 h 1564"/>
                <a:gd name="T8" fmla="*/ 456 w 1821"/>
                <a:gd name="T9" fmla="*/ 188 h 1564"/>
                <a:gd name="T10" fmla="*/ 276 w 1821"/>
                <a:gd name="T11" fmla="*/ 201 h 1564"/>
                <a:gd name="T12" fmla="*/ 251 w 1821"/>
                <a:gd name="T13" fmla="*/ 281 h 1564"/>
                <a:gd name="T14" fmla="*/ 308 w 1821"/>
                <a:gd name="T15" fmla="*/ 364 h 1564"/>
                <a:gd name="T16" fmla="*/ 281 w 1821"/>
                <a:gd name="T17" fmla="*/ 493 h 1564"/>
                <a:gd name="T18" fmla="*/ 160 w 1821"/>
                <a:gd name="T19" fmla="*/ 404 h 1564"/>
                <a:gd name="T20" fmla="*/ 125 w 1821"/>
                <a:gd name="T21" fmla="*/ 488 h 1564"/>
                <a:gd name="T22" fmla="*/ 56 w 1821"/>
                <a:gd name="T23" fmla="*/ 648 h 1564"/>
                <a:gd name="T24" fmla="*/ 72 w 1821"/>
                <a:gd name="T25" fmla="*/ 704 h 1564"/>
                <a:gd name="T26" fmla="*/ 0 w 1821"/>
                <a:gd name="T27" fmla="*/ 780 h 1564"/>
                <a:gd name="T28" fmla="*/ 16 w 1821"/>
                <a:gd name="T29" fmla="*/ 841 h 1564"/>
                <a:gd name="T30" fmla="*/ 144 w 1821"/>
                <a:gd name="T31" fmla="*/ 864 h 1564"/>
                <a:gd name="T32" fmla="*/ 176 w 1821"/>
                <a:gd name="T33" fmla="*/ 920 h 1564"/>
                <a:gd name="T34" fmla="*/ 124 w 1821"/>
                <a:gd name="T35" fmla="*/ 990 h 1564"/>
                <a:gd name="T36" fmla="*/ 163 w 1821"/>
                <a:gd name="T37" fmla="*/ 1102 h 1564"/>
                <a:gd name="T38" fmla="*/ 295 w 1821"/>
                <a:gd name="T39" fmla="*/ 1097 h 1564"/>
                <a:gd name="T40" fmla="*/ 400 w 1821"/>
                <a:gd name="T41" fmla="*/ 1114 h 1564"/>
                <a:gd name="T42" fmla="*/ 480 w 1821"/>
                <a:gd name="T43" fmla="*/ 1196 h 1564"/>
                <a:gd name="T44" fmla="*/ 496 w 1821"/>
                <a:gd name="T45" fmla="*/ 1344 h 1564"/>
                <a:gd name="T46" fmla="*/ 556 w 1821"/>
                <a:gd name="T47" fmla="*/ 1452 h 1564"/>
                <a:gd name="T48" fmla="*/ 588 w 1821"/>
                <a:gd name="T49" fmla="*/ 1468 h 1564"/>
                <a:gd name="T50" fmla="*/ 592 w 1821"/>
                <a:gd name="T51" fmla="*/ 1492 h 1564"/>
                <a:gd name="T52" fmla="*/ 762 w 1821"/>
                <a:gd name="T53" fmla="*/ 1494 h 1564"/>
                <a:gd name="T54" fmla="*/ 884 w 1821"/>
                <a:gd name="T55" fmla="*/ 1455 h 1564"/>
                <a:gd name="T56" fmla="*/ 984 w 1821"/>
                <a:gd name="T57" fmla="*/ 1393 h 1564"/>
                <a:gd name="T58" fmla="*/ 1148 w 1821"/>
                <a:gd name="T59" fmla="*/ 1349 h 1564"/>
                <a:gd name="T60" fmla="*/ 1475 w 1821"/>
                <a:gd name="T61" fmla="*/ 1152 h 1564"/>
                <a:gd name="T62" fmla="*/ 1632 w 1821"/>
                <a:gd name="T63" fmla="*/ 1035 h 1564"/>
                <a:gd name="T64" fmla="*/ 1772 w 1821"/>
                <a:gd name="T65" fmla="*/ 844 h 1564"/>
                <a:gd name="T66" fmla="*/ 1805 w 1821"/>
                <a:gd name="T67" fmla="*/ 604 h 1564"/>
                <a:gd name="T68" fmla="*/ 1775 w 1821"/>
                <a:gd name="T69" fmla="*/ 444 h 1564"/>
                <a:gd name="T70" fmla="*/ 1752 w 1821"/>
                <a:gd name="T71" fmla="*/ 324 h 1564"/>
                <a:gd name="T72" fmla="*/ 1639 w 1821"/>
                <a:gd name="T73" fmla="*/ 330 h 1564"/>
                <a:gd name="T74" fmla="*/ 1596 w 1821"/>
                <a:gd name="T75" fmla="*/ 344 h 1564"/>
                <a:gd name="T76" fmla="*/ 1488 w 1821"/>
                <a:gd name="T77" fmla="*/ 380 h 1564"/>
                <a:gd name="T78" fmla="*/ 1368 w 1821"/>
                <a:gd name="T79" fmla="*/ 328 h 1564"/>
                <a:gd name="T80" fmla="*/ 1205 w 1821"/>
                <a:gd name="T81" fmla="*/ 325 h 1564"/>
                <a:gd name="T82" fmla="*/ 1144 w 1821"/>
                <a:gd name="T83" fmla="*/ 240 h 1564"/>
                <a:gd name="T84" fmla="*/ 1084 w 1821"/>
                <a:gd name="T85" fmla="*/ 248 h 1564"/>
                <a:gd name="T86" fmla="*/ 995 w 1821"/>
                <a:gd name="T87" fmla="*/ 233 h 1564"/>
                <a:gd name="T88" fmla="*/ 870 w 1821"/>
                <a:gd name="T89" fmla="*/ 228 h 1564"/>
                <a:gd name="T90" fmla="*/ 820 w 1821"/>
                <a:gd name="T91" fmla="*/ 120 h 1564"/>
                <a:gd name="T92" fmla="*/ 732 w 1821"/>
                <a:gd name="T93" fmla="*/ 140 h 1564"/>
                <a:gd name="T94" fmla="*/ 696 w 1821"/>
                <a:gd name="T95" fmla="*/ 32 h 1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21" h="1564">
                  <a:moveTo>
                    <a:pt x="624" y="0"/>
                  </a:moveTo>
                  <a:cubicBezTo>
                    <a:pt x="608" y="22"/>
                    <a:pt x="585" y="18"/>
                    <a:pt x="570" y="34"/>
                  </a:cubicBezTo>
                  <a:cubicBezTo>
                    <a:pt x="557" y="50"/>
                    <a:pt x="579" y="80"/>
                    <a:pt x="588" y="92"/>
                  </a:cubicBezTo>
                  <a:cubicBezTo>
                    <a:pt x="576" y="96"/>
                    <a:pt x="576" y="96"/>
                    <a:pt x="576" y="96"/>
                  </a:cubicBezTo>
                  <a:cubicBezTo>
                    <a:pt x="584" y="128"/>
                    <a:pt x="584" y="128"/>
                    <a:pt x="584" y="128"/>
                  </a:cubicBezTo>
                  <a:cubicBezTo>
                    <a:pt x="539" y="114"/>
                    <a:pt x="539" y="114"/>
                    <a:pt x="539" y="114"/>
                  </a:cubicBezTo>
                  <a:cubicBezTo>
                    <a:pt x="472" y="116"/>
                    <a:pt x="472" y="116"/>
                    <a:pt x="472" y="116"/>
                  </a:cubicBezTo>
                  <a:cubicBezTo>
                    <a:pt x="496" y="156"/>
                    <a:pt x="496" y="156"/>
                    <a:pt x="496" y="156"/>
                  </a:cubicBezTo>
                  <a:cubicBezTo>
                    <a:pt x="460" y="188"/>
                    <a:pt x="460" y="188"/>
                    <a:pt x="460" y="188"/>
                  </a:cubicBezTo>
                  <a:cubicBezTo>
                    <a:pt x="456" y="188"/>
                    <a:pt x="456" y="188"/>
                    <a:pt x="456" y="188"/>
                  </a:cubicBezTo>
                  <a:cubicBezTo>
                    <a:pt x="431" y="171"/>
                    <a:pt x="401" y="198"/>
                    <a:pt x="376" y="203"/>
                  </a:cubicBezTo>
                  <a:cubicBezTo>
                    <a:pt x="345" y="208"/>
                    <a:pt x="304" y="184"/>
                    <a:pt x="276" y="201"/>
                  </a:cubicBezTo>
                  <a:cubicBezTo>
                    <a:pt x="258" y="212"/>
                    <a:pt x="284" y="228"/>
                    <a:pt x="279" y="244"/>
                  </a:cubicBezTo>
                  <a:cubicBezTo>
                    <a:pt x="274" y="259"/>
                    <a:pt x="255" y="265"/>
                    <a:pt x="251" y="281"/>
                  </a:cubicBezTo>
                  <a:cubicBezTo>
                    <a:pt x="245" y="304"/>
                    <a:pt x="258" y="334"/>
                    <a:pt x="252" y="360"/>
                  </a:cubicBezTo>
                  <a:cubicBezTo>
                    <a:pt x="308" y="364"/>
                    <a:pt x="308" y="364"/>
                    <a:pt x="308" y="364"/>
                  </a:cubicBezTo>
                  <a:cubicBezTo>
                    <a:pt x="298" y="396"/>
                    <a:pt x="301" y="428"/>
                    <a:pt x="290" y="460"/>
                  </a:cubicBezTo>
                  <a:cubicBezTo>
                    <a:pt x="287" y="470"/>
                    <a:pt x="290" y="486"/>
                    <a:pt x="281" y="493"/>
                  </a:cubicBezTo>
                  <a:cubicBezTo>
                    <a:pt x="250" y="520"/>
                    <a:pt x="220" y="446"/>
                    <a:pt x="207" y="434"/>
                  </a:cubicBezTo>
                  <a:cubicBezTo>
                    <a:pt x="192" y="421"/>
                    <a:pt x="173" y="420"/>
                    <a:pt x="160" y="404"/>
                  </a:cubicBezTo>
                  <a:cubicBezTo>
                    <a:pt x="156" y="404"/>
                    <a:pt x="156" y="404"/>
                    <a:pt x="156" y="404"/>
                  </a:cubicBezTo>
                  <a:cubicBezTo>
                    <a:pt x="125" y="488"/>
                    <a:pt x="125" y="488"/>
                    <a:pt x="125" y="488"/>
                  </a:cubicBezTo>
                  <a:cubicBezTo>
                    <a:pt x="123" y="555"/>
                    <a:pt x="123" y="555"/>
                    <a:pt x="123" y="555"/>
                  </a:cubicBezTo>
                  <a:cubicBezTo>
                    <a:pt x="56" y="648"/>
                    <a:pt x="56" y="648"/>
                    <a:pt x="56" y="648"/>
                  </a:cubicBezTo>
                  <a:cubicBezTo>
                    <a:pt x="95" y="651"/>
                    <a:pt x="111" y="681"/>
                    <a:pt x="108" y="716"/>
                  </a:cubicBezTo>
                  <a:cubicBezTo>
                    <a:pt x="72" y="704"/>
                    <a:pt x="72" y="704"/>
                    <a:pt x="72" y="704"/>
                  </a:cubicBezTo>
                  <a:cubicBezTo>
                    <a:pt x="68" y="752"/>
                    <a:pt x="68" y="752"/>
                    <a:pt x="68" y="752"/>
                  </a:cubicBezTo>
                  <a:cubicBezTo>
                    <a:pt x="38" y="768"/>
                    <a:pt x="37" y="783"/>
                    <a:pt x="0" y="780"/>
                  </a:cubicBezTo>
                  <a:cubicBezTo>
                    <a:pt x="19" y="812"/>
                    <a:pt x="19" y="812"/>
                    <a:pt x="19" y="812"/>
                  </a:cubicBezTo>
                  <a:cubicBezTo>
                    <a:pt x="16" y="841"/>
                    <a:pt x="16" y="841"/>
                    <a:pt x="16" y="841"/>
                  </a:cubicBezTo>
                  <a:cubicBezTo>
                    <a:pt x="60" y="846"/>
                    <a:pt x="60" y="846"/>
                    <a:pt x="60" y="846"/>
                  </a:cubicBezTo>
                  <a:cubicBezTo>
                    <a:pt x="144" y="864"/>
                    <a:pt x="144" y="864"/>
                    <a:pt x="144" y="864"/>
                  </a:cubicBezTo>
                  <a:cubicBezTo>
                    <a:pt x="143" y="884"/>
                    <a:pt x="124" y="887"/>
                    <a:pt x="120" y="905"/>
                  </a:cubicBezTo>
                  <a:cubicBezTo>
                    <a:pt x="113" y="933"/>
                    <a:pt x="163" y="927"/>
                    <a:pt x="176" y="920"/>
                  </a:cubicBezTo>
                  <a:cubicBezTo>
                    <a:pt x="177" y="940"/>
                    <a:pt x="174" y="964"/>
                    <a:pt x="155" y="975"/>
                  </a:cubicBezTo>
                  <a:cubicBezTo>
                    <a:pt x="145" y="981"/>
                    <a:pt x="131" y="979"/>
                    <a:pt x="124" y="990"/>
                  </a:cubicBezTo>
                  <a:cubicBezTo>
                    <a:pt x="105" y="1015"/>
                    <a:pt x="106" y="1039"/>
                    <a:pt x="72" y="1052"/>
                  </a:cubicBezTo>
                  <a:cubicBezTo>
                    <a:pt x="78" y="1072"/>
                    <a:pt x="142" y="1105"/>
                    <a:pt x="163" y="1102"/>
                  </a:cubicBezTo>
                  <a:cubicBezTo>
                    <a:pt x="181" y="1100"/>
                    <a:pt x="188" y="1078"/>
                    <a:pt x="208" y="1078"/>
                  </a:cubicBezTo>
                  <a:cubicBezTo>
                    <a:pt x="226" y="1078"/>
                    <a:pt x="280" y="1089"/>
                    <a:pt x="295" y="1097"/>
                  </a:cubicBezTo>
                  <a:cubicBezTo>
                    <a:pt x="310" y="1106"/>
                    <a:pt x="313" y="1121"/>
                    <a:pt x="332" y="1123"/>
                  </a:cubicBezTo>
                  <a:cubicBezTo>
                    <a:pt x="356" y="1127"/>
                    <a:pt x="377" y="1112"/>
                    <a:pt x="400" y="1114"/>
                  </a:cubicBezTo>
                  <a:cubicBezTo>
                    <a:pt x="418" y="1116"/>
                    <a:pt x="451" y="1135"/>
                    <a:pt x="467" y="1146"/>
                  </a:cubicBezTo>
                  <a:cubicBezTo>
                    <a:pt x="486" y="1158"/>
                    <a:pt x="472" y="1179"/>
                    <a:pt x="480" y="1196"/>
                  </a:cubicBezTo>
                  <a:cubicBezTo>
                    <a:pt x="498" y="1235"/>
                    <a:pt x="578" y="1293"/>
                    <a:pt x="496" y="1312"/>
                  </a:cubicBezTo>
                  <a:cubicBezTo>
                    <a:pt x="496" y="1344"/>
                    <a:pt x="496" y="1344"/>
                    <a:pt x="496" y="1344"/>
                  </a:cubicBezTo>
                  <a:cubicBezTo>
                    <a:pt x="539" y="1359"/>
                    <a:pt x="560" y="1376"/>
                    <a:pt x="540" y="1420"/>
                  </a:cubicBezTo>
                  <a:cubicBezTo>
                    <a:pt x="556" y="1452"/>
                    <a:pt x="556" y="1452"/>
                    <a:pt x="556" y="1452"/>
                  </a:cubicBezTo>
                  <a:cubicBezTo>
                    <a:pt x="588" y="1460"/>
                    <a:pt x="588" y="1460"/>
                    <a:pt x="588" y="1460"/>
                  </a:cubicBezTo>
                  <a:cubicBezTo>
                    <a:pt x="588" y="1468"/>
                    <a:pt x="588" y="1468"/>
                    <a:pt x="588" y="1468"/>
                  </a:cubicBezTo>
                  <a:cubicBezTo>
                    <a:pt x="560" y="1488"/>
                    <a:pt x="560" y="1488"/>
                    <a:pt x="560" y="1488"/>
                  </a:cubicBezTo>
                  <a:cubicBezTo>
                    <a:pt x="592" y="1492"/>
                    <a:pt x="592" y="1492"/>
                    <a:pt x="592" y="1492"/>
                  </a:cubicBezTo>
                  <a:cubicBezTo>
                    <a:pt x="603" y="1564"/>
                    <a:pt x="683" y="1499"/>
                    <a:pt x="716" y="1492"/>
                  </a:cubicBezTo>
                  <a:cubicBezTo>
                    <a:pt x="732" y="1489"/>
                    <a:pt x="746" y="1502"/>
                    <a:pt x="762" y="1494"/>
                  </a:cubicBezTo>
                  <a:cubicBezTo>
                    <a:pt x="784" y="1484"/>
                    <a:pt x="809" y="1465"/>
                    <a:pt x="832" y="1459"/>
                  </a:cubicBezTo>
                  <a:cubicBezTo>
                    <a:pt x="850" y="1455"/>
                    <a:pt x="865" y="1466"/>
                    <a:pt x="884" y="1455"/>
                  </a:cubicBezTo>
                  <a:cubicBezTo>
                    <a:pt x="908" y="1440"/>
                    <a:pt x="912" y="1404"/>
                    <a:pt x="940" y="1394"/>
                  </a:cubicBezTo>
                  <a:cubicBezTo>
                    <a:pt x="954" y="1389"/>
                    <a:pt x="969" y="1398"/>
                    <a:pt x="984" y="1393"/>
                  </a:cubicBezTo>
                  <a:cubicBezTo>
                    <a:pt x="999" y="1388"/>
                    <a:pt x="1008" y="1374"/>
                    <a:pt x="1024" y="1370"/>
                  </a:cubicBezTo>
                  <a:cubicBezTo>
                    <a:pt x="1063" y="1358"/>
                    <a:pt x="1107" y="1357"/>
                    <a:pt x="1148" y="1349"/>
                  </a:cubicBezTo>
                  <a:cubicBezTo>
                    <a:pt x="1195" y="1339"/>
                    <a:pt x="1227" y="1297"/>
                    <a:pt x="1276" y="1316"/>
                  </a:cubicBezTo>
                  <a:cubicBezTo>
                    <a:pt x="1322" y="1239"/>
                    <a:pt x="1407" y="1205"/>
                    <a:pt x="1475" y="1152"/>
                  </a:cubicBezTo>
                  <a:cubicBezTo>
                    <a:pt x="1496" y="1136"/>
                    <a:pt x="1497" y="1107"/>
                    <a:pt x="1520" y="1092"/>
                  </a:cubicBezTo>
                  <a:cubicBezTo>
                    <a:pt x="1556" y="1069"/>
                    <a:pt x="1598" y="1065"/>
                    <a:pt x="1632" y="1035"/>
                  </a:cubicBezTo>
                  <a:cubicBezTo>
                    <a:pt x="1673" y="997"/>
                    <a:pt x="1677" y="930"/>
                    <a:pt x="1704" y="884"/>
                  </a:cubicBezTo>
                  <a:cubicBezTo>
                    <a:pt x="1721" y="856"/>
                    <a:pt x="1787" y="904"/>
                    <a:pt x="1772" y="844"/>
                  </a:cubicBezTo>
                  <a:cubicBezTo>
                    <a:pt x="1809" y="829"/>
                    <a:pt x="1801" y="762"/>
                    <a:pt x="1810" y="728"/>
                  </a:cubicBezTo>
                  <a:cubicBezTo>
                    <a:pt x="1821" y="688"/>
                    <a:pt x="1820" y="644"/>
                    <a:pt x="1805" y="604"/>
                  </a:cubicBezTo>
                  <a:cubicBezTo>
                    <a:pt x="1799" y="591"/>
                    <a:pt x="1788" y="583"/>
                    <a:pt x="1785" y="568"/>
                  </a:cubicBezTo>
                  <a:cubicBezTo>
                    <a:pt x="1777" y="528"/>
                    <a:pt x="1781" y="485"/>
                    <a:pt x="1775" y="444"/>
                  </a:cubicBezTo>
                  <a:cubicBezTo>
                    <a:pt x="1772" y="425"/>
                    <a:pt x="1755" y="411"/>
                    <a:pt x="1753" y="392"/>
                  </a:cubicBezTo>
                  <a:cubicBezTo>
                    <a:pt x="1751" y="367"/>
                    <a:pt x="1760" y="350"/>
                    <a:pt x="1752" y="324"/>
                  </a:cubicBezTo>
                  <a:cubicBezTo>
                    <a:pt x="1740" y="328"/>
                    <a:pt x="1713" y="351"/>
                    <a:pt x="1736" y="356"/>
                  </a:cubicBezTo>
                  <a:cubicBezTo>
                    <a:pt x="1704" y="392"/>
                    <a:pt x="1670" y="343"/>
                    <a:pt x="1639" y="330"/>
                  </a:cubicBezTo>
                  <a:cubicBezTo>
                    <a:pt x="1626" y="325"/>
                    <a:pt x="1609" y="327"/>
                    <a:pt x="1596" y="324"/>
                  </a:cubicBezTo>
                  <a:cubicBezTo>
                    <a:pt x="1596" y="344"/>
                    <a:pt x="1596" y="344"/>
                    <a:pt x="1596" y="344"/>
                  </a:cubicBezTo>
                  <a:cubicBezTo>
                    <a:pt x="1566" y="348"/>
                    <a:pt x="1487" y="342"/>
                    <a:pt x="1504" y="380"/>
                  </a:cubicBezTo>
                  <a:cubicBezTo>
                    <a:pt x="1488" y="380"/>
                    <a:pt x="1488" y="380"/>
                    <a:pt x="1488" y="380"/>
                  </a:cubicBezTo>
                  <a:cubicBezTo>
                    <a:pt x="1487" y="410"/>
                    <a:pt x="1463" y="413"/>
                    <a:pt x="1440" y="402"/>
                  </a:cubicBezTo>
                  <a:cubicBezTo>
                    <a:pt x="1401" y="382"/>
                    <a:pt x="1386" y="368"/>
                    <a:pt x="1368" y="328"/>
                  </a:cubicBezTo>
                  <a:cubicBezTo>
                    <a:pt x="1329" y="328"/>
                    <a:pt x="1290" y="327"/>
                    <a:pt x="1252" y="328"/>
                  </a:cubicBezTo>
                  <a:cubicBezTo>
                    <a:pt x="1236" y="329"/>
                    <a:pt x="1218" y="335"/>
                    <a:pt x="1205" y="325"/>
                  </a:cubicBezTo>
                  <a:cubicBezTo>
                    <a:pt x="1190" y="314"/>
                    <a:pt x="1202" y="299"/>
                    <a:pt x="1198" y="285"/>
                  </a:cubicBezTo>
                  <a:cubicBezTo>
                    <a:pt x="1193" y="263"/>
                    <a:pt x="1164" y="245"/>
                    <a:pt x="1144" y="240"/>
                  </a:cubicBezTo>
                  <a:cubicBezTo>
                    <a:pt x="1153" y="211"/>
                    <a:pt x="1184" y="178"/>
                    <a:pt x="1136" y="168"/>
                  </a:cubicBezTo>
                  <a:cubicBezTo>
                    <a:pt x="1136" y="215"/>
                    <a:pt x="1126" y="229"/>
                    <a:pt x="1084" y="248"/>
                  </a:cubicBezTo>
                  <a:cubicBezTo>
                    <a:pt x="1083" y="222"/>
                    <a:pt x="1063" y="205"/>
                    <a:pt x="1036" y="210"/>
                  </a:cubicBezTo>
                  <a:cubicBezTo>
                    <a:pt x="1019" y="213"/>
                    <a:pt x="1010" y="226"/>
                    <a:pt x="995" y="233"/>
                  </a:cubicBezTo>
                  <a:cubicBezTo>
                    <a:pt x="973" y="242"/>
                    <a:pt x="943" y="243"/>
                    <a:pt x="920" y="240"/>
                  </a:cubicBezTo>
                  <a:cubicBezTo>
                    <a:pt x="927" y="192"/>
                    <a:pt x="879" y="235"/>
                    <a:pt x="870" y="228"/>
                  </a:cubicBezTo>
                  <a:cubicBezTo>
                    <a:pt x="859" y="220"/>
                    <a:pt x="876" y="196"/>
                    <a:pt x="873" y="184"/>
                  </a:cubicBezTo>
                  <a:cubicBezTo>
                    <a:pt x="866" y="157"/>
                    <a:pt x="829" y="148"/>
                    <a:pt x="820" y="120"/>
                  </a:cubicBezTo>
                  <a:cubicBezTo>
                    <a:pt x="792" y="132"/>
                    <a:pt x="792" y="132"/>
                    <a:pt x="792" y="132"/>
                  </a:cubicBezTo>
                  <a:cubicBezTo>
                    <a:pt x="767" y="121"/>
                    <a:pt x="754" y="127"/>
                    <a:pt x="732" y="140"/>
                  </a:cubicBezTo>
                  <a:cubicBezTo>
                    <a:pt x="696" y="56"/>
                    <a:pt x="696" y="56"/>
                    <a:pt x="696" y="56"/>
                  </a:cubicBezTo>
                  <a:cubicBezTo>
                    <a:pt x="678" y="50"/>
                    <a:pt x="681" y="40"/>
                    <a:pt x="696" y="32"/>
                  </a:cubicBezTo>
                  <a:cubicBezTo>
                    <a:pt x="691" y="4"/>
                    <a:pt x="647" y="5"/>
                    <a:pt x="62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accent2"/>
              </a:solidFill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Freeform 14"/>
            <p:cNvSpPr>
              <a:spLocks/>
            </p:cNvSpPr>
            <p:nvPr/>
          </p:nvSpPr>
          <p:spPr bwMode="auto">
            <a:xfrm>
              <a:off x="897186" y="1358677"/>
              <a:ext cx="585787" cy="581025"/>
            </a:xfrm>
            <a:custGeom>
              <a:avLst/>
              <a:gdLst>
                <a:gd name="T0" fmla="*/ 637 w 1935"/>
                <a:gd name="T1" fmla="*/ 64 h 1934"/>
                <a:gd name="T2" fmla="*/ 553 w 1935"/>
                <a:gd name="T3" fmla="*/ 28 h 1934"/>
                <a:gd name="T4" fmla="*/ 397 w 1935"/>
                <a:gd name="T5" fmla="*/ 112 h 1934"/>
                <a:gd name="T6" fmla="*/ 433 w 1935"/>
                <a:gd name="T7" fmla="*/ 212 h 1934"/>
                <a:gd name="T8" fmla="*/ 329 w 1935"/>
                <a:gd name="T9" fmla="*/ 224 h 1934"/>
                <a:gd name="T10" fmla="*/ 281 w 1935"/>
                <a:gd name="T11" fmla="*/ 224 h 1934"/>
                <a:gd name="T12" fmla="*/ 152 w 1935"/>
                <a:gd name="T13" fmla="*/ 244 h 1934"/>
                <a:gd name="T14" fmla="*/ 45 w 1935"/>
                <a:gd name="T15" fmla="*/ 491 h 1934"/>
                <a:gd name="T16" fmla="*/ 132 w 1935"/>
                <a:gd name="T17" fmla="*/ 668 h 1934"/>
                <a:gd name="T18" fmla="*/ 37 w 1935"/>
                <a:gd name="T19" fmla="*/ 824 h 1934"/>
                <a:gd name="T20" fmla="*/ 29 w 1935"/>
                <a:gd name="T21" fmla="*/ 932 h 1934"/>
                <a:gd name="T22" fmla="*/ 69 w 1935"/>
                <a:gd name="T23" fmla="*/ 1067 h 1934"/>
                <a:gd name="T24" fmla="*/ 165 w 1935"/>
                <a:gd name="T25" fmla="*/ 1228 h 1934"/>
                <a:gd name="T26" fmla="*/ 93 w 1935"/>
                <a:gd name="T27" fmla="*/ 1336 h 1934"/>
                <a:gd name="T28" fmla="*/ 133 w 1935"/>
                <a:gd name="T29" fmla="*/ 1428 h 1934"/>
                <a:gd name="T30" fmla="*/ 253 w 1935"/>
                <a:gd name="T31" fmla="*/ 1468 h 1934"/>
                <a:gd name="T32" fmla="*/ 301 w 1935"/>
                <a:gd name="T33" fmla="*/ 1524 h 1934"/>
                <a:gd name="T34" fmla="*/ 361 w 1935"/>
                <a:gd name="T35" fmla="*/ 1492 h 1934"/>
                <a:gd name="T36" fmla="*/ 433 w 1935"/>
                <a:gd name="T37" fmla="*/ 1496 h 1934"/>
                <a:gd name="T38" fmla="*/ 461 w 1935"/>
                <a:gd name="T39" fmla="*/ 1504 h 1934"/>
                <a:gd name="T40" fmla="*/ 565 w 1935"/>
                <a:gd name="T41" fmla="*/ 1584 h 1934"/>
                <a:gd name="T42" fmla="*/ 637 w 1935"/>
                <a:gd name="T43" fmla="*/ 1660 h 1934"/>
                <a:gd name="T44" fmla="*/ 789 w 1935"/>
                <a:gd name="T45" fmla="*/ 1717 h 1934"/>
                <a:gd name="T46" fmla="*/ 973 w 1935"/>
                <a:gd name="T47" fmla="*/ 1711 h 1934"/>
                <a:gd name="T48" fmla="*/ 1117 w 1935"/>
                <a:gd name="T49" fmla="*/ 1831 h 1934"/>
                <a:gd name="T50" fmla="*/ 1213 w 1935"/>
                <a:gd name="T51" fmla="*/ 1906 h 1934"/>
                <a:gd name="T52" fmla="*/ 1313 w 1935"/>
                <a:gd name="T53" fmla="*/ 1868 h 1934"/>
                <a:gd name="T54" fmla="*/ 1353 w 1935"/>
                <a:gd name="T55" fmla="*/ 1896 h 1934"/>
                <a:gd name="T56" fmla="*/ 1533 w 1935"/>
                <a:gd name="T57" fmla="*/ 1896 h 1934"/>
                <a:gd name="T58" fmla="*/ 1590 w 1935"/>
                <a:gd name="T59" fmla="*/ 1789 h 1934"/>
                <a:gd name="T60" fmla="*/ 1633 w 1935"/>
                <a:gd name="T61" fmla="*/ 1660 h 1934"/>
                <a:gd name="T62" fmla="*/ 1689 w 1935"/>
                <a:gd name="T63" fmla="*/ 1584 h 1934"/>
                <a:gd name="T64" fmla="*/ 1685 w 1935"/>
                <a:gd name="T65" fmla="*/ 1428 h 1934"/>
                <a:gd name="T66" fmla="*/ 1753 w 1935"/>
                <a:gd name="T67" fmla="*/ 1356 h 1934"/>
                <a:gd name="T68" fmla="*/ 1701 w 1935"/>
                <a:gd name="T69" fmla="*/ 1136 h 1934"/>
                <a:gd name="T70" fmla="*/ 1877 w 1935"/>
                <a:gd name="T71" fmla="*/ 1104 h 1934"/>
                <a:gd name="T72" fmla="*/ 1841 w 1935"/>
                <a:gd name="T73" fmla="*/ 892 h 1934"/>
                <a:gd name="T74" fmla="*/ 1923 w 1935"/>
                <a:gd name="T75" fmla="*/ 796 h 1934"/>
                <a:gd name="T76" fmla="*/ 1875 w 1935"/>
                <a:gd name="T77" fmla="*/ 623 h 1934"/>
                <a:gd name="T78" fmla="*/ 1705 w 1935"/>
                <a:gd name="T79" fmla="*/ 544 h 1934"/>
                <a:gd name="T80" fmla="*/ 1685 w 1935"/>
                <a:gd name="T81" fmla="*/ 532 h 1934"/>
                <a:gd name="T82" fmla="*/ 1551 w 1935"/>
                <a:gd name="T83" fmla="*/ 464 h 1934"/>
                <a:gd name="T84" fmla="*/ 1529 w 1935"/>
                <a:gd name="T85" fmla="*/ 296 h 1934"/>
                <a:gd name="T86" fmla="*/ 1297 w 1935"/>
                <a:gd name="T87" fmla="*/ 252 h 1934"/>
                <a:gd name="T88" fmla="*/ 1189 w 1935"/>
                <a:gd name="T89" fmla="*/ 112 h 1934"/>
                <a:gd name="T90" fmla="*/ 1009 w 1935"/>
                <a:gd name="T91" fmla="*/ 160 h 1934"/>
                <a:gd name="T92" fmla="*/ 949 w 1935"/>
                <a:gd name="T93" fmla="*/ 128 h 1934"/>
                <a:gd name="T94" fmla="*/ 793 w 1935"/>
                <a:gd name="T95" fmla="*/ 108 h 1934"/>
                <a:gd name="T96" fmla="*/ 757 w 1935"/>
                <a:gd name="T97" fmla="*/ 48 h 1934"/>
                <a:gd name="T98" fmla="*/ 713 w 1935"/>
                <a:gd name="T99" fmla="*/ 24 h 1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35" h="1934">
                  <a:moveTo>
                    <a:pt x="649" y="0"/>
                  </a:moveTo>
                  <a:cubicBezTo>
                    <a:pt x="649" y="19"/>
                    <a:pt x="647" y="31"/>
                    <a:pt x="633" y="44"/>
                  </a:cubicBezTo>
                  <a:cubicBezTo>
                    <a:pt x="637" y="64"/>
                    <a:pt x="637" y="64"/>
                    <a:pt x="637" y="64"/>
                  </a:cubicBezTo>
                  <a:cubicBezTo>
                    <a:pt x="613" y="84"/>
                    <a:pt x="613" y="84"/>
                    <a:pt x="613" y="84"/>
                  </a:cubicBezTo>
                  <a:cubicBezTo>
                    <a:pt x="561" y="56"/>
                    <a:pt x="561" y="56"/>
                    <a:pt x="561" y="56"/>
                  </a:cubicBezTo>
                  <a:cubicBezTo>
                    <a:pt x="553" y="28"/>
                    <a:pt x="553" y="28"/>
                    <a:pt x="553" y="28"/>
                  </a:cubicBezTo>
                  <a:cubicBezTo>
                    <a:pt x="531" y="38"/>
                    <a:pt x="491" y="18"/>
                    <a:pt x="485" y="40"/>
                  </a:cubicBezTo>
                  <a:cubicBezTo>
                    <a:pt x="548" y="58"/>
                    <a:pt x="496" y="113"/>
                    <a:pt x="457" y="122"/>
                  </a:cubicBezTo>
                  <a:cubicBezTo>
                    <a:pt x="434" y="127"/>
                    <a:pt x="420" y="108"/>
                    <a:pt x="397" y="112"/>
                  </a:cubicBezTo>
                  <a:cubicBezTo>
                    <a:pt x="409" y="169"/>
                    <a:pt x="409" y="169"/>
                    <a:pt x="409" y="169"/>
                  </a:cubicBezTo>
                  <a:cubicBezTo>
                    <a:pt x="445" y="196"/>
                    <a:pt x="445" y="196"/>
                    <a:pt x="445" y="196"/>
                  </a:cubicBezTo>
                  <a:cubicBezTo>
                    <a:pt x="433" y="212"/>
                    <a:pt x="433" y="212"/>
                    <a:pt x="433" y="212"/>
                  </a:cubicBezTo>
                  <a:cubicBezTo>
                    <a:pt x="409" y="236"/>
                    <a:pt x="409" y="236"/>
                    <a:pt x="409" y="236"/>
                  </a:cubicBezTo>
                  <a:cubicBezTo>
                    <a:pt x="377" y="212"/>
                    <a:pt x="377" y="212"/>
                    <a:pt x="377" y="212"/>
                  </a:cubicBezTo>
                  <a:cubicBezTo>
                    <a:pt x="363" y="229"/>
                    <a:pt x="349" y="225"/>
                    <a:pt x="329" y="224"/>
                  </a:cubicBezTo>
                  <a:cubicBezTo>
                    <a:pt x="337" y="243"/>
                    <a:pt x="343" y="260"/>
                    <a:pt x="317" y="264"/>
                  </a:cubicBezTo>
                  <a:cubicBezTo>
                    <a:pt x="285" y="224"/>
                    <a:pt x="285" y="224"/>
                    <a:pt x="285" y="224"/>
                  </a:cubicBezTo>
                  <a:cubicBezTo>
                    <a:pt x="281" y="224"/>
                    <a:pt x="281" y="224"/>
                    <a:pt x="281" y="224"/>
                  </a:cubicBezTo>
                  <a:cubicBezTo>
                    <a:pt x="261" y="247"/>
                    <a:pt x="249" y="241"/>
                    <a:pt x="221" y="240"/>
                  </a:cubicBezTo>
                  <a:cubicBezTo>
                    <a:pt x="217" y="196"/>
                    <a:pt x="217" y="196"/>
                    <a:pt x="217" y="196"/>
                  </a:cubicBezTo>
                  <a:cubicBezTo>
                    <a:pt x="190" y="195"/>
                    <a:pt x="162" y="219"/>
                    <a:pt x="152" y="244"/>
                  </a:cubicBezTo>
                  <a:cubicBezTo>
                    <a:pt x="136" y="284"/>
                    <a:pt x="142" y="332"/>
                    <a:pt x="120" y="372"/>
                  </a:cubicBezTo>
                  <a:cubicBezTo>
                    <a:pt x="106" y="398"/>
                    <a:pt x="76" y="413"/>
                    <a:pt x="59" y="436"/>
                  </a:cubicBezTo>
                  <a:cubicBezTo>
                    <a:pt x="46" y="453"/>
                    <a:pt x="55" y="474"/>
                    <a:pt x="45" y="491"/>
                  </a:cubicBezTo>
                  <a:cubicBezTo>
                    <a:pt x="35" y="507"/>
                    <a:pt x="17" y="514"/>
                    <a:pt x="9" y="532"/>
                  </a:cubicBezTo>
                  <a:cubicBezTo>
                    <a:pt x="52" y="539"/>
                    <a:pt x="73" y="589"/>
                    <a:pt x="97" y="620"/>
                  </a:cubicBezTo>
                  <a:cubicBezTo>
                    <a:pt x="106" y="632"/>
                    <a:pt x="130" y="653"/>
                    <a:pt x="132" y="668"/>
                  </a:cubicBezTo>
                  <a:cubicBezTo>
                    <a:pt x="134" y="680"/>
                    <a:pt x="127" y="705"/>
                    <a:pt x="121" y="715"/>
                  </a:cubicBezTo>
                  <a:cubicBezTo>
                    <a:pt x="109" y="734"/>
                    <a:pt x="58" y="741"/>
                    <a:pt x="37" y="744"/>
                  </a:cubicBezTo>
                  <a:cubicBezTo>
                    <a:pt x="37" y="824"/>
                    <a:pt x="37" y="824"/>
                    <a:pt x="37" y="824"/>
                  </a:cubicBezTo>
                  <a:cubicBezTo>
                    <a:pt x="69" y="836"/>
                    <a:pt x="69" y="836"/>
                    <a:pt x="69" y="836"/>
                  </a:cubicBezTo>
                  <a:cubicBezTo>
                    <a:pt x="45" y="856"/>
                    <a:pt x="45" y="856"/>
                    <a:pt x="45" y="856"/>
                  </a:cubicBezTo>
                  <a:cubicBezTo>
                    <a:pt x="45" y="879"/>
                    <a:pt x="62" y="931"/>
                    <a:pt x="29" y="932"/>
                  </a:cubicBezTo>
                  <a:cubicBezTo>
                    <a:pt x="32" y="960"/>
                    <a:pt x="31" y="992"/>
                    <a:pt x="5" y="1008"/>
                  </a:cubicBezTo>
                  <a:cubicBezTo>
                    <a:pt x="4" y="1018"/>
                    <a:pt x="2" y="1027"/>
                    <a:pt x="1" y="1036"/>
                  </a:cubicBezTo>
                  <a:cubicBezTo>
                    <a:pt x="0" y="1080"/>
                    <a:pt x="45" y="1056"/>
                    <a:pt x="69" y="1067"/>
                  </a:cubicBezTo>
                  <a:cubicBezTo>
                    <a:pt x="89" y="1077"/>
                    <a:pt x="105" y="1097"/>
                    <a:pt x="129" y="1096"/>
                  </a:cubicBezTo>
                  <a:cubicBezTo>
                    <a:pt x="148" y="1143"/>
                    <a:pt x="180" y="1183"/>
                    <a:pt x="177" y="1236"/>
                  </a:cubicBezTo>
                  <a:cubicBezTo>
                    <a:pt x="165" y="1228"/>
                    <a:pt x="165" y="1228"/>
                    <a:pt x="165" y="1228"/>
                  </a:cubicBezTo>
                  <a:cubicBezTo>
                    <a:pt x="165" y="1250"/>
                    <a:pt x="162" y="1345"/>
                    <a:pt x="117" y="1300"/>
                  </a:cubicBezTo>
                  <a:cubicBezTo>
                    <a:pt x="104" y="1308"/>
                    <a:pt x="85" y="1315"/>
                    <a:pt x="93" y="1332"/>
                  </a:cubicBezTo>
                  <a:cubicBezTo>
                    <a:pt x="93" y="1336"/>
                    <a:pt x="93" y="1336"/>
                    <a:pt x="93" y="1336"/>
                  </a:cubicBezTo>
                  <a:cubicBezTo>
                    <a:pt x="74" y="1354"/>
                    <a:pt x="128" y="1367"/>
                    <a:pt x="141" y="1368"/>
                  </a:cubicBezTo>
                  <a:cubicBezTo>
                    <a:pt x="141" y="1385"/>
                    <a:pt x="150" y="1402"/>
                    <a:pt x="133" y="1412"/>
                  </a:cubicBezTo>
                  <a:cubicBezTo>
                    <a:pt x="133" y="1428"/>
                    <a:pt x="133" y="1428"/>
                    <a:pt x="133" y="1428"/>
                  </a:cubicBezTo>
                  <a:cubicBezTo>
                    <a:pt x="153" y="1424"/>
                    <a:pt x="153" y="1424"/>
                    <a:pt x="153" y="1424"/>
                  </a:cubicBezTo>
                  <a:cubicBezTo>
                    <a:pt x="161" y="1440"/>
                    <a:pt x="161" y="1440"/>
                    <a:pt x="161" y="1440"/>
                  </a:cubicBezTo>
                  <a:cubicBezTo>
                    <a:pt x="208" y="1419"/>
                    <a:pt x="282" y="1382"/>
                    <a:pt x="253" y="1468"/>
                  </a:cubicBezTo>
                  <a:cubicBezTo>
                    <a:pt x="293" y="1472"/>
                    <a:pt x="293" y="1472"/>
                    <a:pt x="293" y="1472"/>
                  </a:cubicBezTo>
                  <a:cubicBezTo>
                    <a:pt x="297" y="1524"/>
                    <a:pt x="297" y="1524"/>
                    <a:pt x="297" y="1524"/>
                  </a:cubicBezTo>
                  <a:cubicBezTo>
                    <a:pt x="301" y="1524"/>
                    <a:pt x="301" y="1524"/>
                    <a:pt x="301" y="1524"/>
                  </a:cubicBezTo>
                  <a:cubicBezTo>
                    <a:pt x="341" y="1500"/>
                    <a:pt x="341" y="1500"/>
                    <a:pt x="341" y="1500"/>
                  </a:cubicBezTo>
                  <a:cubicBezTo>
                    <a:pt x="337" y="1482"/>
                    <a:pt x="342" y="1478"/>
                    <a:pt x="357" y="1468"/>
                  </a:cubicBezTo>
                  <a:cubicBezTo>
                    <a:pt x="361" y="1492"/>
                    <a:pt x="361" y="1492"/>
                    <a:pt x="361" y="1492"/>
                  </a:cubicBezTo>
                  <a:cubicBezTo>
                    <a:pt x="381" y="1468"/>
                    <a:pt x="381" y="1468"/>
                    <a:pt x="381" y="1468"/>
                  </a:cubicBezTo>
                  <a:cubicBezTo>
                    <a:pt x="385" y="1468"/>
                    <a:pt x="385" y="1468"/>
                    <a:pt x="385" y="1468"/>
                  </a:cubicBezTo>
                  <a:cubicBezTo>
                    <a:pt x="398" y="1484"/>
                    <a:pt x="412" y="1494"/>
                    <a:pt x="433" y="1496"/>
                  </a:cubicBezTo>
                  <a:cubicBezTo>
                    <a:pt x="429" y="1512"/>
                    <a:pt x="429" y="1512"/>
                    <a:pt x="429" y="1512"/>
                  </a:cubicBezTo>
                  <a:cubicBezTo>
                    <a:pt x="457" y="1504"/>
                    <a:pt x="457" y="1504"/>
                    <a:pt x="457" y="1504"/>
                  </a:cubicBezTo>
                  <a:cubicBezTo>
                    <a:pt x="461" y="1504"/>
                    <a:pt x="461" y="1504"/>
                    <a:pt x="461" y="1504"/>
                  </a:cubicBezTo>
                  <a:cubicBezTo>
                    <a:pt x="505" y="1572"/>
                    <a:pt x="505" y="1572"/>
                    <a:pt x="505" y="1572"/>
                  </a:cubicBezTo>
                  <a:cubicBezTo>
                    <a:pt x="517" y="1556"/>
                    <a:pt x="524" y="1575"/>
                    <a:pt x="525" y="1588"/>
                  </a:cubicBezTo>
                  <a:cubicBezTo>
                    <a:pt x="565" y="1584"/>
                    <a:pt x="565" y="1584"/>
                    <a:pt x="565" y="1584"/>
                  </a:cubicBezTo>
                  <a:cubicBezTo>
                    <a:pt x="553" y="1624"/>
                    <a:pt x="553" y="1624"/>
                    <a:pt x="553" y="1624"/>
                  </a:cubicBezTo>
                  <a:cubicBezTo>
                    <a:pt x="573" y="1612"/>
                    <a:pt x="573" y="1612"/>
                    <a:pt x="573" y="1612"/>
                  </a:cubicBezTo>
                  <a:cubicBezTo>
                    <a:pt x="614" y="1623"/>
                    <a:pt x="628" y="1614"/>
                    <a:pt x="637" y="1660"/>
                  </a:cubicBezTo>
                  <a:cubicBezTo>
                    <a:pt x="656" y="1662"/>
                    <a:pt x="663" y="1670"/>
                    <a:pt x="669" y="1688"/>
                  </a:cubicBezTo>
                  <a:cubicBezTo>
                    <a:pt x="693" y="1689"/>
                    <a:pt x="721" y="1694"/>
                    <a:pt x="729" y="1720"/>
                  </a:cubicBezTo>
                  <a:cubicBezTo>
                    <a:pt x="789" y="1717"/>
                    <a:pt x="789" y="1717"/>
                    <a:pt x="789" y="1717"/>
                  </a:cubicBezTo>
                  <a:cubicBezTo>
                    <a:pt x="873" y="1656"/>
                    <a:pt x="873" y="1656"/>
                    <a:pt x="873" y="1656"/>
                  </a:cubicBezTo>
                  <a:cubicBezTo>
                    <a:pt x="873" y="1700"/>
                    <a:pt x="862" y="1764"/>
                    <a:pt x="928" y="1737"/>
                  </a:cubicBezTo>
                  <a:cubicBezTo>
                    <a:pt x="944" y="1730"/>
                    <a:pt x="954" y="1709"/>
                    <a:pt x="973" y="1711"/>
                  </a:cubicBezTo>
                  <a:cubicBezTo>
                    <a:pt x="1006" y="1714"/>
                    <a:pt x="1014" y="1759"/>
                    <a:pt x="1049" y="1752"/>
                  </a:cubicBezTo>
                  <a:cubicBezTo>
                    <a:pt x="1086" y="1774"/>
                    <a:pt x="1086" y="1774"/>
                    <a:pt x="1086" y="1774"/>
                  </a:cubicBezTo>
                  <a:cubicBezTo>
                    <a:pt x="1117" y="1831"/>
                    <a:pt x="1117" y="1831"/>
                    <a:pt x="1117" y="1831"/>
                  </a:cubicBezTo>
                  <a:cubicBezTo>
                    <a:pt x="1152" y="1864"/>
                    <a:pt x="1152" y="1864"/>
                    <a:pt x="1152" y="1864"/>
                  </a:cubicBezTo>
                  <a:cubicBezTo>
                    <a:pt x="1178" y="1913"/>
                    <a:pt x="1178" y="1913"/>
                    <a:pt x="1178" y="1913"/>
                  </a:cubicBezTo>
                  <a:cubicBezTo>
                    <a:pt x="1213" y="1906"/>
                    <a:pt x="1213" y="1906"/>
                    <a:pt x="1213" y="1906"/>
                  </a:cubicBezTo>
                  <a:cubicBezTo>
                    <a:pt x="1301" y="1884"/>
                    <a:pt x="1301" y="1884"/>
                    <a:pt x="1301" y="1884"/>
                  </a:cubicBezTo>
                  <a:cubicBezTo>
                    <a:pt x="1297" y="1868"/>
                    <a:pt x="1297" y="1868"/>
                    <a:pt x="1297" y="1868"/>
                  </a:cubicBezTo>
                  <a:cubicBezTo>
                    <a:pt x="1313" y="1868"/>
                    <a:pt x="1313" y="1868"/>
                    <a:pt x="1313" y="1868"/>
                  </a:cubicBezTo>
                  <a:cubicBezTo>
                    <a:pt x="1317" y="1844"/>
                    <a:pt x="1317" y="1844"/>
                    <a:pt x="1317" y="1844"/>
                  </a:cubicBezTo>
                  <a:cubicBezTo>
                    <a:pt x="1325" y="1844"/>
                    <a:pt x="1325" y="1844"/>
                    <a:pt x="1325" y="1844"/>
                  </a:cubicBezTo>
                  <a:cubicBezTo>
                    <a:pt x="1353" y="1896"/>
                    <a:pt x="1353" y="1896"/>
                    <a:pt x="1353" y="1896"/>
                  </a:cubicBezTo>
                  <a:cubicBezTo>
                    <a:pt x="1366" y="1903"/>
                    <a:pt x="1372" y="1909"/>
                    <a:pt x="1373" y="1924"/>
                  </a:cubicBezTo>
                  <a:cubicBezTo>
                    <a:pt x="1407" y="1934"/>
                    <a:pt x="1417" y="1918"/>
                    <a:pt x="1449" y="1915"/>
                  </a:cubicBezTo>
                  <a:cubicBezTo>
                    <a:pt x="1488" y="1910"/>
                    <a:pt x="1498" y="1926"/>
                    <a:pt x="1533" y="1896"/>
                  </a:cubicBezTo>
                  <a:cubicBezTo>
                    <a:pt x="1549" y="1916"/>
                    <a:pt x="1549" y="1916"/>
                    <a:pt x="1549" y="1916"/>
                  </a:cubicBezTo>
                  <a:cubicBezTo>
                    <a:pt x="1601" y="1843"/>
                    <a:pt x="1601" y="1843"/>
                    <a:pt x="1601" y="1843"/>
                  </a:cubicBezTo>
                  <a:cubicBezTo>
                    <a:pt x="1590" y="1789"/>
                    <a:pt x="1590" y="1789"/>
                    <a:pt x="1590" y="1789"/>
                  </a:cubicBezTo>
                  <a:cubicBezTo>
                    <a:pt x="1625" y="1774"/>
                    <a:pt x="1625" y="1774"/>
                    <a:pt x="1625" y="1774"/>
                  </a:cubicBezTo>
                  <a:cubicBezTo>
                    <a:pt x="1665" y="1708"/>
                    <a:pt x="1665" y="1708"/>
                    <a:pt x="1665" y="1708"/>
                  </a:cubicBezTo>
                  <a:cubicBezTo>
                    <a:pt x="1646" y="1695"/>
                    <a:pt x="1626" y="1685"/>
                    <a:pt x="1633" y="1660"/>
                  </a:cubicBezTo>
                  <a:cubicBezTo>
                    <a:pt x="1637" y="1660"/>
                    <a:pt x="1637" y="1660"/>
                    <a:pt x="1637" y="1660"/>
                  </a:cubicBezTo>
                  <a:cubicBezTo>
                    <a:pt x="1645" y="1668"/>
                    <a:pt x="1645" y="1668"/>
                    <a:pt x="1645" y="1668"/>
                  </a:cubicBezTo>
                  <a:cubicBezTo>
                    <a:pt x="1689" y="1584"/>
                    <a:pt x="1689" y="1584"/>
                    <a:pt x="1689" y="1584"/>
                  </a:cubicBezTo>
                  <a:cubicBezTo>
                    <a:pt x="1633" y="1560"/>
                    <a:pt x="1633" y="1560"/>
                    <a:pt x="1633" y="1560"/>
                  </a:cubicBezTo>
                  <a:cubicBezTo>
                    <a:pt x="1643" y="1528"/>
                    <a:pt x="1660" y="1504"/>
                    <a:pt x="1693" y="1492"/>
                  </a:cubicBezTo>
                  <a:cubicBezTo>
                    <a:pt x="1685" y="1428"/>
                    <a:pt x="1685" y="1428"/>
                    <a:pt x="1685" y="1428"/>
                  </a:cubicBezTo>
                  <a:cubicBezTo>
                    <a:pt x="1761" y="1428"/>
                    <a:pt x="1761" y="1428"/>
                    <a:pt x="1761" y="1428"/>
                  </a:cubicBezTo>
                  <a:cubicBezTo>
                    <a:pt x="1769" y="1404"/>
                    <a:pt x="1769" y="1404"/>
                    <a:pt x="1769" y="1404"/>
                  </a:cubicBezTo>
                  <a:cubicBezTo>
                    <a:pt x="1753" y="1356"/>
                    <a:pt x="1753" y="1356"/>
                    <a:pt x="1753" y="1356"/>
                  </a:cubicBezTo>
                  <a:cubicBezTo>
                    <a:pt x="1722" y="1356"/>
                    <a:pt x="1704" y="1349"/>
                    <a:pt x="1701" y="1316"/>
                  </a:cubicBezTo>
                  <a:cubicBezTo>
                    <a:pt x="1643" y="1299"/>
                    <a:pt x="1694" y="1231"/>
                    <a:pt x="1733" y="1240"/>
                  </a:cubicBezTo>
                  <a:cubicBezTo>
                    <a:pt x="1725" y="1204"/>
                    <a:pt x="1693" y="1175"/>
                    <a:pt x="1701" y="1136"/>
                  </a:cubicBezTo>
                  <a:cubicBezTo>
                    <a:pt x="1729" y="1148"/>
                    <a:pt x="1729" y="1148"/>
                    <a:pt x="1729" y="1148"/>
                  </a:cubicBezTo>
                  <a:cubicBezTo>
                    <a:pt x="1757" y="1117"/>
                    <a:pt x="1770" y="1105"/>
                    <a:pt x="1785" y="1064"/>
                  </a:cubicBezTo>
                  <a:cubicBezTo>
                    <a:pt x="1877" y="1104"/>
                    <a:pt x="1877" y="1104"/>
                    <a:pt x="1877" y="1104"/>
                  </a:cubicBezTo>
                  <a:cubicBezTo>
                    <a:pt x="1873" y="1058"/>
                    <a:pt x="1883" y="1022"/>
                    <a:pt x="1841" y="996"/>
                  </a:cubicBezTo>
                  <a:cubicBezTo>
                    <a:pt x="1841" y="992"/>
                    <a:pt x="1841" y="992"/>
                    <a:pt x="1841" y="992"/>
                  </a:cubicBezTo>
                  <a:cubicBezTo>
                    <a:pt x="1869" y="961"/>
                    <a:pt x="1835" y="929"/>
                    <a:pt x="1841" y="892"/>
                  </a:cubicBezTo>
                  <a:cubicBezTo>
                    <a:pt x="1897" y="884"/>
                    <a:pt x="1897" y="884"/>
                    <a:pt x="1897" y="884"/>
                  </a:cubicBezTo>
                  <a:cubicBezTo>
                    <a:pt x="1902" y="865"/>
                    <a:pt x="1920" y="860"/>
                    <a:pt x="1928" y="844"/>
                  </a:cubicBezTo>
                  <a:cubicBezTo>
                    <a:pt x="1935" y="829"/>
                    <a:pt x="1925" y="810"/>
                    <a:pt x="1923" y="796"/>
                  </a:cubicBezTo>
                  <a:cubicBezTo>
                    <a:pt x="1917" y="760"/>
                    <a:pt x="1929" y="741"/>
                    <a:pt x="1881" y="740"/>
                  </a:cubicBezTo>
                  <a:cubicBezTo>
                    <a:pt x="1881" y="714"/>
                    <a:pt x="1881" y="687"/>
                    <a:pt x="1913" y="684"/>
                  </a:cubicBezTo>
                  <a:cubicBezTo>
                    <a:pt x="1875" y="623"/>
                    <a:pt x="1875" y="623"/>
                    <a:pt x="1875" y="623"/>
                  </a:cubicBezTo>
                  <a:cubicBezTo>
                    <a:pt x="1856" y="585"/>
                    <a:pt x="1856" y="585"/>
                    <a:pt x="1856" y="585"/>
                  </a:cubicBezTo>
                  <a:cubicBezTo>
                    <a:pt x="1745" y="592"/>
                    <a:pt x="1745" y="592"/>
                    <a:pt x="1745" y="592"/>
                  </a:cubicBezTo>
                  <a:cubicBezTo>
                    <a:pt x="1755" y="557"/>
                    <a:pt x="1729" y="556"/>
                    <a:pt x="1705" y="544"/>
                  </a:cubicBezTo>
                  <a:cubicBezTo>
                    <a:pt x="1697" y="560"/>
                    <a:pt x="1697" y="560"/>
                    <a:pt x="1697" y="560"/>
                  </a:cubicBezTo>
                  <a:cubicBezTo>
                    <a:pt x="1681" y="556"/>
                    <a:pt x="1681" y="556"/>
                    <a:pt x="1681" y="556"/>
                  </a:cubicBezTo>
                  <a:cubicBezTo>
                    <a:pt x="1685" y="532"/>
                    <a:pt x="1685" y="532"/>
                    <a:pt x="1685" y="532"/>
                  </a:cubicBezTo>
                  <a:cubicBezTo>
                    <a:pt x="1654" y="525"/>
                    <a:pt x="1649" y="505"/>
                    <a:pt x="1645" y="476"/>
                  </a:cubicBezTo>
                  <a:cubicBezTo>
                    <a:pt x="1614" y="476"/>
                    <a:pt x="1602" y="465"/>
                    <a:pt x="1593" y="500"/>
                  </a:cubicBezTo>
                  <a:cubicBezTo>
                    <a:pt x="1578" y="492"/>
                    <a:pt x="1556" y="482"/>
                    <a:pt x="1551" y="464"/>
                  </a:cubicBezTo>
                  <a:cubicBezTo>
                    <a:pt x="1544" y="443"/>
                    <a:pt x="1563" y="422"/>
                    <a:pt x="1533" y="412"/>
                  </a:cubicBezTo>
                  <a:cubicBezTo>
                    <a:pt x="1514" y="341"/>
                    <a:pt x="1514" y="341"/>
                    <a:pt x="1514" y="341"/>
                  </a:cubicBezTo>
                  <a:cubicBezTo>
                    <a:pt x="1529" y="296"/>
                    <a:pt x="1529" y="296"/>
                    <a:pt x="1529" y="296"/>
                  </a:cubicBezTo>
                  <a:cubicBezTo>
                    <a:pt x="1511" y="285"/>
                    <a:pt x="1512" y="265"/>
                    <a:pt x="1496" y="254"/>
                  </a:cubicBezTo>
                  <a:cubicBezTo>
                    <a:pt x="1454" y="225"/>
                    <a:pt x="1400" y="238"/>
                    <a:pt x="1353" y="240"/>
                  </a:cubicBezTo>
                  <a:cubicBezTo>
                    <a:pt x="1334" y="241"/>
                    <a:pt x="1308" y="234"/>
                    <a:pt x="1297" y="252"/>
                  </a:cubicBezTo>
                  <a:cubicBezTo>
                    <a:pt x="1271" y="231"/>
                    <a:pt x="1271" y="231"/>
                    <a:pt x="1271" y="231"/>
                  </a:cubicBezTo>
                  <a:cubicBezTo>
                    <a:pt x="1169" y="224"/>
                    <a:pt x="1169" y="224"/>
                    <a:pt x="1169" y="224"/>
                  </a:cubicBezTo>
                  <a:cubicBezTo>
                    <a:pt x="1189" y="112"/>
                    <a:pt x="1189" y="112"/>
                    <a:pt x="1189" y="112"/>
                  </a:cubicBezTo>
                  <a:cubicBezTo>
                    <a:pt x="1097" y="116"/>
                    <a:pt x="1097" y="116"/>
                    <a:pt x="1097" y="116"/>
                  </a:cubicBezTo>
                  <a:cubicBezTo>
                    <a:pt x="1037" y="140"/>
                    <a:pt x="1037" y="140"/>
                    <a:pt x="1037" y="140"/>
                  </a:cubicBezTo>
                  <a:cubicBezTo>
                    <a:pt x="1032" y="156"/>
                    <a:pt x="1025" y="159"/>
                    <a:pt x="1009" y="160"/>
                  </a:cubicBezTo>
                  <a:cubicBezTo>
                    <a:pt x="985" y="128"/>
                    <a:pt x="985" y="128"/>
                    <a:pt x="985" y="128"/>
                  </a:cubicBezTo>
                  <a:cubicBezTo>
                    <a:pt x="989" y="104"/>
                    <a:pt x="989" y="104"/>
                    <a:pt x="989" y="104"/>
                  </a:cubicBezTo>
                  <a:cubicBezTo>
                    <a:pt x="967" y="100"/>
                    <a:pt x="956" y="107"/>
                    <a:pt x="949" y="128"/>
                  </a:cubicBezTo>
                  <a:cubicBezTo>
                    <a:pt x="941" y="128"/>
                    <a:pt x="941" y="128"/>
                    <a:pt x="941" y="128"/>
                  </a:cubicBezTo>
                  <a:cubicBezTo>
                    <a:pt x="937" y="116"/>
                    <a:pt x="937" y="116"/>
                    <a:pt x="937" y="116"/>
                  </a:cubicBezTo>
                  <a:cubicBezTo>
                    <a:pt x="793" y="108"/>
                    <a:pt x="793" y="108"/>
                    <a:pt x="793" y="108"/>
                  </a:cubicBezTo>
                  <a:cubicBezTo>
                    <a:pt x="801" y="78"/>
                    <a:pt x="806" y="50"/>
                    <a:pt x="765" y="60"/>
                  </a:cubicBezTo>
                  <a:cubicBezTo>
                    <a:pt x="761" y="48"/>
                    <a:pt x="761" y="48"/>
                    <a:pt x="761" y="48"/>
                  </a:cubicBezTo>
                  <a:cubicBezTo>
                    <a:pt x="757" y="48"/>
                    <a:pt x="757" y="48"/>
                    <a:pt x="757" y="48"/>
                  </a:cubicBezTo>
                  <a:cubicBezTo>
                    <a:pt x="745" y="64"/>
                    <a:pt x="745" y="64"/>
                    <a:pt x="745" y="64"/>
                  </a:cubicBezTo>
                  <a:cubicBezTo>
                    <a:pt x="745" y="44"/>
                    <a:pt x="745" y="44"/>
                    <a:pt x="745" y="44"/>
                  </a:cubicBezTo>
                  <a:cubicBezTo>
                    <a:pt x="725" y="48"/>
                    <a:pt x="716" y="44"/>
                    <a:pt x="713" y="24"/>
                  </a:cubicBezTo>
                  <a:cubicBezTo>
                    <a:pt x="681" y="27"/>
                    <a:pt x="674" y="19"/>
                    <a:pt x="649" y="0"/>
                  </a:cubicBez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tx1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144711" y="1042764"/>
              <a:ext cx="692150" cy="739775"/>
            </a:xfrm>
            <a:custGeom>
              <a:avLst/>
              <a:gdLst>
                <a:gd name="T0" fmla="*/ 614 w 2287"/>
                <a:gd name="T1" fmla="*/ 634 h 2461"/>
                <a:gd name="T2" fmla="*/ 584 w 2287"/>
                <a:gd name="T3" fmla="*/ 763 h 2461"/>
                <a:gd name="T4" fmla="*/ 412 w 2287"/>
                <a:gd name="T5" fmla="*/ 971 h 2461"/>
                <a:gd name="T6" fmla="*/ 424 w 2287"/>
                <a:gd name="T7" fmla="*/ 1127 h 2461"/>
                <a:gd name="T8" fmla="*/ 370 w 2287"/>
                <a:gd name="T9" fmla="*/ 1097 h 2461"/>
                <a:gd name="T10" fmla="*/ 208 w 2287"/>
                <a:gd name="T11" fmla="*/ 979 h 2461"/>
                <a:gd name="T12" fmla="*/ 195 w 2287"/>
                <a:gd name="T13" fmla="*/ 1179 h 2461"/>
                <a:gd name="T14" fmla="*/ 230 w 2287"/>
                <a:gd name="T15" fmla="*/ 1327 h 2461"/>
                <a:gd name="T16" fmla="*/ 270 w 2287"/>
                <a:gd name="T17" fmla="*/ 1615 h 2461"/>
                <a:gd name="T18" fmla="*/ 223 w 2287"/>
                <a:gd name="T19" fmla="*/ 1779 h 2461"/>
                <a:gd name="T20" fmla="*/ 96 w 2287"/>
                <a:gd name="T21" fmla="*/ 1957 h 2461"/>
                <a:gd name="T22" fmla="*/ 24 w 2287"/>
                <a:gd name="T23" fmla="*/ 2091 h 2461"/>
                <a:gd name="T24" fmla="*/ 74 w 2287"/>
                <a:gd name="T25" fmla="*/ 2203 h 2461"/>
                <a:gd name="T26" fmla="*/ 276 w 2287"/>
                <a:gd name="T27" fmla="*/ 2443 h 2461"/>
                <a:gd name="T28" fmla="*/ 368 w 2287"/>
                <a:gd name="T29" fmla="*/ 2423 h 2461"/>
                <a:gd name="T30" fmla="*/ 519 w 2287"/>
                <a:gd name="T31" fmla="*/ 2347 h 2461"/>
                <a:gd name="T32" fmla="*/ 575 w 2287"/>
                <a:gd name="T33" fmla="*/ 2243 h 2461"/>
                <a:gd name="T34" fmla="*/ 624 w 2287"/>
                <a:gd name="T35" fmla="*/ 2167 h 2461"/>
                <a:gd name="T36" fmla="*/ 616 w 2287"/>
                <a:gd name="T37" fmla="*/ 2123 h 2461"/>
                <a:gd name="T38" fmla="*/ 724 w 2287"/>
                <a:gd name="T39" fmla="*/ 2159 h 2461"/>
                <a:gd name="T40" fmla="*/ 936 w 2287"/>
                <a:gd name="T41" fmla="*/ 2107 h 2461"/>
                <a:gd name="T42" fmla="*/ 972 w 2287"/>
                <a:gd name="T43" fmla="*/ 2051 h 2461"/>
                <a:gd name="T44" fmla="*/ 1240 w 2287"/>
                <a:gd name="T45" fmla="*/ 1995 h 2461"/>
                <a:gd name="T46" fmla="*/ 1296 w 2287"/>
                <a:gd name="T47" fmla="*/ 1999 h 2461"/>
                <a:gd name="T48" fmla="*/ 1284 w 2287"/>
                <a:gd name="T49" fmla="*/ 1987 h 2461"/>
                <a:gd name="T50" fmla="*/ 1312 w 2287"/>
                <a:gd name="T51" fmla="*/ 1915 h 2461"/>
                <a:gd name="T52" fmla="*/ 1484 w 2287"/>
                <a:gd name="T53" fmla="*/ 1860 h 2461"/>
                <a:gd name="T54" fmla="*/ 1576 w 2287"/>
                <a:gd name="T55" fmla="*/ 1984 h 2461"/>
                <a:gd name="T56" fmla="*/ 1744 w 2287"/>
                <a:gd name="T57" fmla="*/ 1951 h 2461"/>
                <a:gd name="T58" fmla="*/ 1772 w 2287"/>
                <a:gd name="T59" fmla="*/ 1863 h 2461"/>
                <a:gd name="T60" fmla="*/ 1780 w 2287"/>
                <a:gd name="T61" fmla="*/ 1819 h 2461"/>
                <a:gd name="T62" fmla="*/ 1863 w 2287"/>
                <a:gd name="T63" fmla="*/ 1761 h 2461"/>
                <a:gd name="T64" fmla="*/ 1912 w 2287"/>
                <a:gd name="T65" fmla="*/ 1720 h 2461"/>
                <a:gd name="T66" fmla="*/ 1972 w 2287"/>
                <a:gd name="T67" fmla="*/ 1723 h 2461"/>
                <a:gd name="T68" fmla="*/ 2056 w 2287"/>
                <a:gd name="T69" fmla="*/ 1631 h 2461"/>
                <a:gd name="T70" fmla="*/ 1880 w 2287"/>
                <a:gd name="T71" fmla="*/ 1417 h 2461"/>
                <a:gd name="T72" fmla="*/ 2024 w 2287"/>
                <a:gd name="T73" fmla="*/ 1407 h 2461"/>
                <a:gd name="T74" fmla="*/ 2104 w 2287"/>
                <a:gd name="T75" fmla="*/ 1271 h 2461"/>
                <a:gd name="T76" fmla="*/ 2172 w 2287"/>
                <a:gd name="T77" fmla="*/ 1223 h 2461"/>
                <a:gd name="T78" fmla="*/ 2184 w 2287"/>
                <a:gd name="T79" fmla="*/ 1239 h 2461"/>
                <a:gd name="T80" fmla="*/ 2208 w 2287"/>
                <a:gd name="T81" fmla="*/ 1123 h 2461"/>
                <a:gd name="T82" fmla="*/ 2248 w 2287"/>
                <a:gd name="T83" fmla="*/ 1011 h 2461"/>
                <a:gd name="T84" fmla="*/ 2193 w 2287"/>
                <a:gd name="T85" fmla="*/ 931 h 2461"/>
                <a:gd name="T86" fmla="*/ 2202 w 2287"/>
                <a:gd name="T87" fmla="*/ 794 h 2461"/>
                <a:gd name="T88" fmla="*/ 2148 w 2287"/>
                <a:gd name="T89" fmla="*/ 779 h 2461"/>
                <a:gd name="T90" fmla="*/ 2157 w 2287"/>
                <a:gd name="T91" fmla="*/ 659 h 2461"/>
                <a:gd name="T92" fmla="*/ 2084 w 2287"/>
                <a:gd name="T93" fmla="*/ 467 h 2461"/>
                <a:gd name="T94" fmla="*/ 2181 w 2287"/>
                <a:gd name="T95" fmla="*/ 374 h 2461"/>
                <a:gd name="T96" fmla="*/ 2172 w 2287"/>
                <a:gd name="T97" fmla="*/ 219 h 2461"/>
                <a:gd name="T98" fmla="*/ 2187 w 2287"/>
                <a:gd name="T99" fmla="*/ 175 h 2461"/>
                <a:gd name="T100" fmla="*/ 2147 w 2287"/>
                <a:gd name="T101" fmla="*/ 80 h 2461"/>
                <a:gd name="T102" fmla="*/ 1972 w 2287"/>
                <a:gd name="T103" fmla="*/ 25 h 2461"/>
                <a:gd name="T104" fmla="*/ 1636 w 2287"/>
                <a:gd name="T105" fmla="*/ 355 h 2461"/>
                <a:gd name="T106" fmla="*/ 1204 w 2287"/>
                <a:gd name="T107" fmla="*/ 453 h 2461"/>
                <a:gd name="T108" fmla="*/ 860 w 2287"/>
                <a:gd name="T109" fmla="*/ 544 h 2461"/>
                <a:gd name="T110" fmla="*/ 568 w 2287"/>
                <a:gd name="T111" fmla="*/ 635 h 2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87" h="2461">
                  <a:moveTo>
                    <a:pt x="568" y="635"/>
                  </a:moveTo>
                  <a:cubicBezTo>
                    <a:pt x="580" y="637"/>
                    <a:pt x="604" y="625"/>
                    <a:pt x="614" y="634"/>
                  </a:cubicBezTo>
                  <a:cubicBezTo>
                    <a:pt x="624" y="644"/>
                    <a:pt x="607" y="657"/>
                    <a:pt x="601" y="664"/>
                  </a:cubicBezTo>
                  <a:cubicBezTo>
                    <a:pt x="580" y="691"/>
                    <a:pt x="584" y="731"/>
                    <a:pt x="584" y="763"/>
                  </a:cubicBezTo>
                  <a:cubicBezTo>
                    <a:pt x="514" y="749"/>
                    <a:pt x="471" y="833"/>
                    <a:pt x="461" y="895"/>
                  </a:cubicBezTo>
                  <a:cubicBezTo>
                    <a:pt x="456" y="930"/>
                    <a:pt x="462" y="982"/>
                    <a:pt x="412" y="971"/>
                  </a:cubicBezTo>
                  <a:cubicBezTo>
                    <a:pt x="405" y="994"/>
                    <a:pt x="387" y="1053"/>
                    <a:pt x="408" y="1071"/>
                  </a:cubicBezTo>
                  <a:cubicBezTo>
                    <a:pt x="403" y="1087"/>
                    <a:pt x="404" y="1124"/>
                    <a:pt x="424" y="1127"/>
                  </a:cubicBezTo>
                  <a:cubicBezTo>
                    <a:pt x="415" y="1165"/>
                    <a:pt x="415" y="1165"/>
                    <a:pt x="415" y="1165"/>
                  </a:cubicBezTo>
                  <a:cubicBezTo>
                    <a:pt x="370" y="1097"/>
                    <a:pt x="370" y="1097"/>
                    <a:pt x="370" y="1097"/>
                  </a:cubicBezTo>
                  <a:cubicBezTo>
                    <a:pt x="269" y="1049"/>
                    <a:pt x="269" y="1049"/>
                    <a:pt x="269" y="1049"/>
                  </a:cubicBezTo>
                  <a:cubicBezTo>
                    <a:pt x="208" y="979"/>
                    <a:pt x="208" y="979"/>
                    <a:pt x="208" y="979"/>
                  </a:cubicBezTo>
                  <a:cubicBezTo>
                    <a:pt x="201" y="1007"/>
                    <a:pt x="203" y="1029"/>
                    <a:pt x="172" y="1039"/>
                  </a:cubicBezTo>
                  <a:cubicBezTo>
                    <a:pt x="182" y="1084"/>
                    <a:pt x="192" y="1133"/>
                    <a:pt x="195" y="1179"/>
                  </a:cubicBezTo>
                  <a:cubicBezTo>
                    <a:pt x="197" y="1202"/>
                    <a:pt x="190" y="1229"/>
                    <a:pt x="195" y="1251"/>
                  </a:cubicBezTo>
                  <a:cubicBezTo>
                    <a:pt x="202" y="1278"/>
                    <a:pt x="223" y="1299"/>
                    <a:pt x="230" y="1327"/>
                  </a:cubicBezTo>
                  <a:cubicBezTo>
                    <a:pt x="243" y="1387"/>
                    <a:pt x="242" y="1450"/>
                    <a:pt x="252" y="1511"/>
                  </a:cubicBezTo>
                  <a:cubicBezTo>
                    <a:pt x="258" y="1543"/>
                    <a:pt x="278" y="1582"/>
                    <a:pt x="270" y="1615"/>
                  </a:cubicBezTo>
                  <a:cubicBezTo>
                    <a:pt x="263" y="1643"/>
                    <a:pt x="231" y="1658"/>
                    <a:pt x="223" y="1687"/>
                  </a:cubicBezTo>
                  <a:cubicBezTo>
                    <a:pt x="214" y="1718"/>
                    <a:pt x="225" y="1749"/>
                    <a:pt x="223" y="1779"/>
                  </a:cubicBezTo>
                  <a:cubicBezTo>
                    <a:pt x="221" y="1818"/>
                    <a:pt x="196" y="1856"/>
                    <a:pt x="173" y="1887"/>
                  </a:cubicBezTo>
                  <a:cubicBezTo>
                    <a:pt x="152" y="1914"/>
                    <a:pt x="125" y="1939"/>
                    <a:pt x="96" y="1957"/>
                  </a:cubicBezTo>
                  <a:cubicBezTo>
                    <a:pt x="77" y="1969"/>
                    <a:pt x="52" y="1975"/>
                    <a:pt x="37" y="1992"/>
                  </a:cubicBezTo>
                  <a:cubicBezTo>
                    <a:pt x="16" y="2017"/>
                    <a:pt x="33" y="2061"/>
                    <a:pt x="24" y="2091"/>
                  </a:cubicBezTo>
                  <a:cubicBezTo>
                    <a:pt x="18" y="2108"/>
                    <a:pt x="0" y="2124"/>
                    <a:pt x="1" y="2143"/>
                  </a:cubicBezTo>
                  <a:cubicBezTo>
                    <a:pt x="1" y="2165"/>
                    <a:pt x="59" y="2184"/>
                    <a:pt x="74" y="2203"/>
                  </a:cubicBezTo>
                  <a:cubicBezTo>
                    <a:pt x="110" y="2249"/>
                    <a:pt x="153" y="2288"/>
                    <a:pt x="190" y="2335"/>
                  </a:cubicBezTo>
                  <a:cubicBezTo>
                    <a:pt x="222" y="2376"/>
                    <a:pt x="233" y="2410"/>
                    <a:pt x="276" y="2443"/>
                  </a:cubicBezTo>
                  <a:cubicBezTo>
                    <a:pt x="280" y="2443"/>
                    <a:pt x="280" y="2443"/>
                    <a:pt x="280" y="2443"/>
                  </a:cubicBezTo>
                  <a:cubicBezTo>
                    <a:pt x="311" y="2406"/>
                    <a:pt x="326" y="2413"/>
                    <a:pt x="368" y="2423"/>
                  </a:cubicBezTo>
                  <a:cubicBezTo>
                    <a:pt x="399" y="2370"/>
                    <a:pt x="427" y="2461"/>
                    <a:pt x="470" y="2427"/>
                  </a:cubicBezTo>
                  <a:cubicBezTo>
                    <a:pt x="485" y="2416"/>
                    <a:pt x="516" y="2365"/>
                    <a:pt x="519" y="2347"/>
                  </a:cubicBezTo>
                  <a:cubicBezTo>
                    <a:pt x="522" y="2328"/>
                    <a:pt x="516" y="2306"/>
                    <a:pt x="523" y="2287"/>
                  </a:cubicBezTo>
                  <a:cubicBezTo>
                    <a:pt x="533" y="2265"/>
                    <a:pt x="563" y="2264"/>
                    <a:pt x="575" y="2243"/>
                  </a:cubicBezTo>
                  <a:cubicBezTo>
                    <a:pt x="582" y="2229"/>
                    <a:pt x="578" y="2166"/>
                    <a:pt x="608" y="2183"/>
                  </a:cubicBezTo>
                  <a:cubicBezTo>
                    <a:pt x="624" y="2167"/>
                    <a:pt x="624" y="2167"/>
                    <a:pt x="624" y="2167"/>
                  </a:cubicBezTo>
                  <a:cubicBezTo>
                    <a:pt x="604" y="2159"/>
                    <a:pt x="604" y="2159"/>
                    <a:pt x="604" y="2159"/>
                  </a:cubicBezTo>
                  <a:cubicBezTo>
                    <a:pt x="616" y="2123"/>
                    <a:pt x="616" y="2123"/>
                    <a:pt x="616" y="2123"/>
                  </a:cubicBezTo>
                  <a:cubicBezTo>
                    <a:pt x="646" y="2135"/>
                    <a:pt x="667" y="2155"/>
                    <a:pt x="684" y="2183"/>
                  </a:cubicBezTo>
                  <a:cubicBezTo>
                    <a:pt x="695" y="2167"/>
                    <a:pt x="704" y="2161"/>
                    <a:pt x="724" y="2159"/>
                  </a:cubicBezTo>
                  <a:cubicBezTo>
                    <a:pt x="727" y="2198"/>
                    <a:pt x="757" y="2186"/>
                    <a:pt x="784" y="2176"/>
                  </a:cubicBezTo>
                  <a:cubicBezTo>
                    <a:pt x="835" y="2158"/>
                    <a:pt x="888" y="2135"/>
                    <a:pt x="936" y="2107"/>
                  </a:cubicBezTo>
                  <a:cubicBezTo>
                    <a:pt x="908" y="2039"/>
                    <a:pt x="908" y="2039"/>
                    <a:pt x="908" y="2039"/>
                  </a:cubicBezTo>
                  <a:cubicBezTo>
                    <a:pt x="972" y="2051"/>
                    <a:pt x="972" y="2051"/>
                    <a:pt x="972" y="2051"/>
                  </a:cubicBezTo>
                  <a:cubicBezTo>
                    <a:pt x="997" y="2004"/>
                    <a:pt x="1076" y="1973"/>
                    <a:pt x="1128" y="1971"/>
                  </a:cubicBezTo>
                  <a:cubicBezTo>
                    <a:pt x="1137" y="2036"/>
                    <a:pt x="1203" y="2039"/>
                    <a:pt x="1240" y="1995"/>
                  </a:cubicBezTo>
                  <a:cubicBezTo>
                    <a:pt x="1244" y="1995"/>
                    <a:pt x="1244" y="1995"/>
                    <a:pt x="1244" y="1995"/>
                  </a:cubicBezTo>
                  <a:cubicBezTo>
                    <a:pt x="1260" y="2016"/>
                    <a:pt x="1275" y="2010"/>
                    <a:pt x="1296" y="1999"/>
                  </a:cubicBezTo>
                  <a:cubicBezTo>
                    <a:pt x="1296" y="1991"/>
                    <a:pt x="1296" y="1991"/>
                    <a:pt x="1296" y="1991"/>
                  </a:cubicBezTo>
                  <a:cubicBezTo>
                    <a:pt x="1284" y="1987"/>
                    <a:pt x="1284" y="1987"/>
                    <a:pt x="1284" y="1987"/>
                  </a:cubicBezTo>
                  <a:cubicBezTo>
                    <a:pt x="1291" y="1967"/>
                    <a:pt x="1308" y="1955"/>
                    <a:pt x="1328" y="1947"/>
                  </a:cubicBezTo>
                  <a:cubicBezTo>
                    <a:pt x="1312" y="1915"/>
                    <a:pt x="1312" y="1915"/>
                    <a:pt x="1312" y="1915"/>
                  </a:cubicBezTo>
                  <a:cubicBezTo>
                    <a:pt x="1349" y="1915"/>
                    <a:pt x="1380" y="1876"/>
                    <a:pt x="1380" y="1839"/>
                  </a:cubicBezTo>
                  <a:cubicBezTo>
                    <a:pt x="1410" y="1839"/>
                    <a:pt x="1463" y="1833"/>
                    <a:pt x="1484" y="1860"/>
                  </a:cubicBezTo>
                  <a:cubicBezTo>
                    <a:pt x="1515" y="1900"/>
                    <a:pt x="1438" y="1971"/>
                    <a:pt x="1524" y="1955"/>
                  </a:cubicBezTo>
                  <a:cubicBezTo>
                    <a:pt x="1529" y="1980"/>
                    <a:pt x="1553" y="1982"/>
                    <a:pt x="1576" y="1984"/>
                  </a:cubicBezTo>
                  <a:cubicBezTo>
                    <a:pt x="1621" y="1987"/>
                    <a:pt x="1669" y="1947"/>
                    <a:pt x="1712" y="1935"/>
                  </a:cubicBezTo>
                  <a:cubicBezTo>
                    <a:pt x="1718" y="1951"/>
                    <a:pt x="1728" y="1951"/>
                    <a:pt x="1744" y="1951"/>
                  </a:cubicBezTo>
                  <a:cubicBezTo>
                    <a:pt x="1740" y="1931"/>
                    <a:pt x="1740" y="1931"/>
                    <a:pt x="1740" y="1931"/>
                  </a:cubicBezTo>
                  <a:cubicBezTo>
                    <a:pt x="1768" y="1921"/>
                    <a:pt x="1801" y="1888"/>
                    <a:pt x="1772" y="1863"/>
                  </a:cubicBezTo>
                  <a:cubicBezTo>
                    <a:pt x="1772" y="1859"/>
                    <a:pt x="1772" y="1859"/>
                    <a:pt x="1772" y="1859"/>
                  </a:cubicBezTo>
                  <a:cubicBezTo>
                    <a:pt x="1785" y="1846"/>
                    <a:pt x="1787" y="1836"/>
                    <a:pt x="1780" y="1819"/>
                  </a:cubicBezTo>
                  <a:cubicBezTo>
                    <a:pt x="1799" y="1812"/>
                    <a:pt x="1802" y="1799"/>
                    <a:pt x="1800" y="1779"/>
                  </a:cubicBezTo>
                  <a:cubicBezTo>
                    <a:pt x="1822" y="1774"/>
                    <a:pt x="1842" y="1766"/>
                    <a:pt x="1863" y="1761"/>
                  </a:cubicBezTo>
                  <a:cubicBezTo>
                    <a:pt x="1874" y="1758"/>
                    <a:pt x="1885" y="1765"/>
                    <a:pt x="1895" y="1759"/>
                  </a:cubicBezTo>
                  <a:cubicBezTo>
                    <a:pt x="1908" y="1751"/>
                    <a:pt x="1905" y="1732"/>
                    <a:pt x="1912" y="1720"/>
                  </a:cubicBezTo>
                  <a:cubicBezTo>
                    <a:pt x="1925" y="1700"/>
                    <a:pt x="1947" y="1702"/>
                    <a:pt x="1968" y="1703"/>
                  </a:cubicBezTo>
                  <a:cubicBezTo>
                    <a:pt x="1972" y="1723"/>
                    <a:pt x="1972" y="1723"/>
                    <a:pt x="1972" y="1723"/>
                  </a:cubicBezTo>
                  <a:cubicBezTo>
                    <a:pt x="1996" y="1715"/>
                    <a:pt x="1981" y="1691"/>
                    <a:pt x="1990" y="1671"/>
                  </a:cubicBezTo>
                  <a:cubicBezTo>
                    <a:pt x="2000" y="1648"/>
                    <a:pt x="2032" y="1633"/>
                    <a:pt x="2056" y="1631"/>
                  </a:cubicBezTo>
                  <a:cubicBezTo>
                    <a:pt x="2004" y="1550"/>
                    <a:pt x="1851" y="1577"/>
                    <a:pt x="1864" y="1455"/>
                  </a:cubicBezTo>
                  <a:cubicBezTo>
                    <a:pt x="1851" y="1441"/>
                    <a:pt x="1860" y="1420"/>
                    <a:pt x="1880" y="1417"/>
                  </a:cubicBezTo>
                  <a:cubicBezTo>
                    <a:pt x="1892" y="1414"/>
                    <a:pt x="1903" y="1426"/>
                    <a:pt x="1916" y="1426"/>
                  </a:cubicBezTo>
                  <a:cubicBezTo>
                    <a:pt x="1940" y="1426"/>
                    <a:pt x="2002" y="1417"/>
                    <a:pt x="2024" y="1407"/>
                  </a:cubicBezTo>
                  <a:cubicBezTo>
                    <a:pt x="2055" y="1392"/>
                    <a:pt x="2085" y="1360"/>
                    <a:pt x="2093" y="1327"/>
                  </a:cubicBezTo>
                  <a:cubicBezTo>
                    <a:pt x="2097" y="1308"/>
                    <a:pt x="2094" y="1289"/>
                    <a:pt x="2104" y="1271"/>
                  </a:cubicBezTo>
                  <a:cubicBezTo>
                    <a:pt x="2120" y="1243"/>
                    <a:pt x="2148" y="1246"/>
                    <a:pt x="2164" y="1223"/>
                  </a:cubicBezTo>
                  <a:cubicBezTo>
                    <a:pt x="2172" y="1223"/>
                    <a:pt x="2172" y="1223"/>
                    <a:pt x="2172" y="1223"/>
                  </a:cubicBezTo>
                  <a:cubicBezTo>
                    <a:pt x="2180" y="1239"/>
                    <a:pt x="2180" y="1239"/>
                    <a:pt x="2180" y="1239"/>
                  </a:cubicBezTo>
                  <a:cubicBezTo>
                    <a:pt x="2184" y="1239"/>
                    <a:pt x="2184" y="1239"/>
                    <a:pt x="2184" y="1239"/>
                  </a:cubicBezTo>
                  <a:cubicBezTo>
                    <a:pt x="2196" y="1221"/>
                    <a:pt x="2202" y="1213"/>
                    <a:pt x="2224" y="1207"/>
                  </a:cubicBezTo>
                  <a:cubicBezTo>
                    <a:pt x="2208" y="1123"/>
                    <a:pt x="2208" y="1123"/>
                    <a:pt x="2208" y="1123"/>
                  </a:cubicBezTo>
                  <a:cubicBezTo>
                    <a:pt x="2197" y="1082"/>
                    <a:pt x="2197" y="1082"/>
                    <a:pt x="2197" y="1082"/>
                  </a:cubicBezTo>
                  <a:cubicBezTo>
                    <a:pt x="2248" y="1011"/>
                    <a:pt x="2248" y="1011"/>
                    <a:pt x="2248" y="1011"/>
                  </a:cubicBezTo>
                  <a:cubicBezTo>
                    <a:pt x="2220" y="1011"/>
                    <a:pt x="2220" y="1011"/>
                    <a:pt x="2220" y="1011"/>
                  </a:cubicBezTo>
                  <a:cubicBezTo>
                    <a:pt x="2220" y="982"/>
                    <a:pt x="2179" y="956"/>
                    <a:pt x="2193" y="931"/>
                  </a:cubicBezTo>
                  <a:cubicBezTo>
                    <a:pt x="2211" y="901"/>
                    <a:pt x="2274" y="920"/>
                    <a:pt x="2279" y="887"/>
                  </a:cubicBezTo>
                  <a:cubicBezTo>
                    <a:pt x="2287" y="833"/>
                    <a:pt x="2229" y="828"/>
                    <a:pt x="2202" y="794"/>
                  </a:cubicBezTo>
                  <a:cubicBezTo>
                    <a:pt x="2188" y="777"/>
                    <a:pt x="2197" y="755"/>
                    <a:pt x="2188" y="735"/>
                  </a:cubicBezTo>
                  <a:cubicBezTo>
                    <a:pt x="2170" y="753"/>
                    <a:pt x="2179" y="776"/>
                    <a:pt x="2148" y="779"/>
                  </a:cubicBezTo>
                  <a:cubicBezTo>
                    <a:pt x="2146" y="761"/>
                    <a:pt x="2133" y="744"/>
                    <a:pt x="2135" y="727"/>
                  </a:cubicBezTo>
                  <a:cubicBezTo>
                    <a:pt x="2136" y="704"/>
                    <a:pt x="2157" y="683"/>
                    <a:pt x="2157" y="659"/>
                  </a:cubicBezTo>
                  <a:cubicBezTo>
                    <a:pt x="2158" y="624"/>
                    <a:pt x="2134" y="571"/>
                    <a:pt x="2122" y="539"/>
                  </a:cubicBezTo>
                  <a:cubicBezTo>
                    <a:pt x="2112" y="514"/>
                    <a:pt x="2110" y="476"/>
                    <a:pt x="2084" y="467"/>
                  </a:cubicBezTo>
                  <a:cubicBezTo>
                    <a:pt x="2091" y="444"/>
                    <a:pt x="2084" y="422"/>
                    <a:pt x="2105" y="405"/>
                  </a:cubicBezTo>
                  <a:cubicBezTo>
                    <a:pt x="2127" y="388"/>
                    <a:pt x="2165" y="395"/>
                    <a:pt x="2181" y="374"/>
                  </a:cubicBezTo>
                  <a:cubicBezTo>
                    <a:pt x="2202" y="347"/>
                    <a:pt x="2187" y="312"/>
                    <a:pt x="2156" y="311"/>
                  </a:cubicBezTo>
                  <a:cubicBezTo>
                    <a:pt x="2172" y="219"/>
                    <a:pt x="2172" y="219"/>
                    <a:pt x="2172" y="219"/>
                  </a:cubicBezTo>
                  <a:cubicBezTo>
                    <a:pt x="2204" y="223"/>
                    <a:pt x="2204" y="223"/>
                    <a:pt x="2204" y="223"/>
                  </a:cubicBezTo>
                  <a:cubicBezTo>
                    <a:pt x="2187" y="175"/>
                    <a:pt x="2187" y="175"/>
                    <a:pt x="2187" y="175"/>
                  </a:cubicBezTo>
                  <a:cubicBezTo>
                    <a:pt x="2185" y="100"/>
                    <a:pt x="2185" y="100"/>
                    <a:pt x="2185" y="100"/>
                  </a:cubicBezTo>
                  <a:cubicBezTo>
                    <a:pt x="2147" y="80"/>
                    <a:pt x="2147" y="80"/>
                    <a:pt x="2147" y="80"/>
                  </a:cubicBezTo>
                  <a:cubicBezTo>
                    <a:pt x="2128" y="3"/>
                    <a:pt x="2128" y="3"/>
                    <a:pt x="2128" y="3"/>
                  </a:cubicBezTo>
                  <a:cubicBezTo>
                    <a:pt x="2075" y="3"/>
                    <a:pt x="2020" y="0"/>
                    <a:pt x="1972" y="25"/>
                  </a:cubicBezTo>
                  <a:cubicBezTo>
                    <a:pt x="1895" y="63"/>
                    <a:pt x="1857" y="137"/>
                    <a:pt x="1808" y="203"/>
                  </a:cubicBezTo>
                  <a:cubicBezTo>
                    <a:pt x="1761" y="267"/>
                    <a:pt x="1707" y="319"/>
                    <a:pt x="1636" y="355"/>
                  </a:cubicBezTo>
                  <a:cubicBezTo>
                    <a:pt x="1564" y="392"/>
                    <a:pt x="1490" y="373"/>
                    <a:pt x="1416" y="389"/>
                  </a:cubicBezTo>
                  <a:cubicBezTo>
                    <a:pt x="1344" y="404"/>
                    <a:pt x="1275" y="437"/>
                    <a:pt x="1204" y="453"/>
                  </a:cubicBezTo>
                  <a:cubicBezTo>
                    <a:pt x="1162" y="462"/>
                    <a:pt x="1116" y="458"/>
                    <a:pt x="1076" y="469"/>
                  </a:cubicBezTo>
                  <a:cubicBezTo>
                    <a:pt x="1002" y="488"/>
                    <a:pt x="934" y="524"/>
                    <a:pt x="860" y="544"/>
                  </a:cubicBezTo>
                  <a:cubicBezTo>
                    <a:pt x="804" y="558"/>
                    <a:pt x="751" y="584"/>
                    <a:pt x="696" y="597"/>
                  </a:cubicBezTo>
                  <a:cubicBezTo>
                    <a:pt x="656" y="606"/>
                    <a:pt x="602" y="610"/>
                    <a:pt x="568" y="635"/>
                  </a:cubicBez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tx1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" name="Freeform 15"/>
            <p:cNvSpPr>
              <a:spLocks/>
            </p:cNvSpPr>
            <p:nvPr/>
          </p:nvSpPr>
          <p:spPr bwMode="auto">
            <a:xfrm>
              <a:off x="527298" y="1406302"/>
              <a:ext cx="812800" cy="1022350"/>
            </a:xfrm>
            <a:custGeom>
              <a:avLst/>
              <a:gdLst>
                <a:gd name="T0" fmla="*/ 761 w 2686"/>
                <a:gd name="T1" fmla="*/ 202 h 3408"/>
                <a:gd name="T2" fmla="*/ 737 w 2686"/>
                <a:gd name="T3" fmla="*/ 376 h 3408"/>
                <a:gd name="T4" fmla="*/ 705 w 2686"/>
                <a:gd name="T5" fmla="*/ 520 h 3408"/>
                <a:gd name="T6" fmla="*/ 550 w 2686"/>
                <a:gd name="T7" fmla="*/ 573 h 3408"/>
                <a:gd name="T8" fmla="*/ 513 w 2686"/>
                <a:gd name="T9" fmla="*/ 656 h 3408"/>
                <a:gd name="T10" fmla="*/ 326 w 2686"/>
                <a:gd name="T11" fmla="*/ 780 h 3408"/>
                <a:gd name="T12" fmla="*/ 193 w 2686"/>
                <a:gd name="T13" fmla="*/ 800 h 3408"/>
                <a:gd name="T14" fmla="*/ 133 w 2686"/>
                <a:gd name="T15" fmla="*/ 1032 h 3408"/>
                <a:gd name="T16" fmla="*/ 25 w 2686"/>
                <a:gd name="T17" fmla="*/ 1184 h 3408"/>
                <a:gd name="T18" fmla="*/ 41 w 2686"/>
                <a:gd name="T19" fmla="*/ 1426 h 3408"/>
                <a:gd name="T20" fmla="*/ 61 w 2686"/>
                <a:gd name="T21" fmla="*/ 1552 h 3408"/>
                <a:gd name="T22" fmla="*/ 87 w 2686"/>
                <a:gd name="T23" fmla="*/ 1614 h 3408"/>
                <a:gd name="T24" fmla="*/ 56 w 2686"/>
                <a:gd name="T25" fmla="*/ 1984 h 3408"/>
                <a:gd name="T26" fmla="*/ 252 w 2686"/>
                <a:gd name="T27" fmla="*/ 2123 h 3408"/>
                <a:gd name="T28" fmla="*/ 301 w 2686"/>
                <a:gd name="T29" fmla="*/ 2244 h 3408"/>
                <a:gd name="T30" fmla="*/ 449 w 2686"/>
                <a:gd name="T31" fmla="*/ 2258 h 3408"/>
                <a:gd name="T32" fmla="*/ 678 w 2686"/>
                <a:gd name="T33" fmla="*/ 2494 h 3408"/>
                <a:gd name="T34" fmla="*/ 883 w 2686"/>
                <a:gd name="T35" fmla="*/ 2748 h 3408"/>
                <a:gd name="T36" fmla="*/ 1021 w 2686"/>
                <a:gd name="T37" fmla="*/ 2788 h 3408"/>
                <a:gd name="T38" fmla="*/ 1149 w 2686"/>
                <a:gd name="T39" fmla="*/ 2692 h 3408"/>
                <a:gd name="T40" fmla="*/ 1406 w 2686"/>
                <a:gd name="T41" fmla="*/ 2952 h 3408"/>
                <a:gd name="T42" fmla="*/ 1541 w 2686"/>
                <a:gd name="T43" fmla="*/ 2972 h 3408"/>
                <a:gd name="T44" fmla="*/ 1583 w 2686"/>
                <a:gd name="T45" fmla="*/ 3112 h 3408"/>
                <a:gd name="T46" fmla="*/ 1649 w 2686"/>
                <a:gd name="T47" fmla="*/ 3344 h 3408"/>
                <a:gd name="T48" fmla="*/ 1893 w 2686"/>
                <a:gd name="T49" fmla="*/ 3308 h 3408"/>
                <a:gd name="T50" fmla="*/ 1845 w 2686"/>
                <a:gd name="T51" fmla="*/ 3155 h 3408"/>
                <a:gd name="T52" fmla="*/ 1908 w 2686"/>
                <a:gd name="T53" fmla="*/ 3000 h 3408"/>
                <a:gd name="T54" fmla="*/ 2075 w 2686"/>
                <a:gd name="T55" fmla="*/ 2896 h 3408"/>
                <a:gd name="T56" fmla="*/ 2081 w 2686"/>
                <a:gd name="T57" fmla="*/ 2688 h 3408"/>
                <a:gd name="T58" fmla="*/ 2085 w 2686"/>
                <a:gd name="T59" fmla="*/ 2612 h 3408"/>
                <a:gd name="T60" fmla="*/ 2193 w 2686"/>
                <a:gd name="T61" fmla="*/ 2412 h 3408"/>
                <a:gd name="T62" fmla="*/ 2367 w 2686"/>
                <a:gd name="T63" fmla="*/ 2263 h 3408"/>
                <a:gd name="T64" fmla="*/ 2537 w 2686"/>
                <a:gd name="T65" fmla="*/ 2088 h 3408"/>
                <a:gd name="T66" fmla="*/ 2661 w 2686"/>
                <a:gd name="T67" fmla="*/ 1932 h 3408"/>
                <a:gd name="T68" fmla="*/ 2629 w 2686"/>
                <a:gd name="T69" fmla="*/ 1780 h 3408"/>
                <a:gd name="T70" fmla="*/ 2541 w 2686"/>
                <a:gd name="T71" fmla="*/ 1716 h 3408"/>
                <a:gd name="T72" fmla="*/ 2333 w 2686"/>
                <a:gd name="T73" fmla="*/ 1648 h 3408"/>
                <a:gd name="T74" fmla="*/ 2181 w 2686"/>
                <a:gd name="T75" fmla="*/ 1556 h 3408"/>
                <a:gd name="T76" fmla="*/ 2001 w 2686"/>
                <a:gd name="T77" fmla="*/ 1576 h 3408"/>
                <a:gd name="T78" fmla="*/ 1857 w 2686"/>
                <a:gd name="T79" fmla="*/ 1508 h 3408"/>
                <a:gd name="T80" fmla="*/ 1785 w 2686"/>
                <a:gd name="T81" fmla="*/ 1432 h 3408"/>
                <a:gd name="T82" fmla="*/ 1713 w 2686"/>
                <a:gd name="T83" fmla="*/ 1384 h 3408"/>
                <a:gd name="T84" fmla="*/ 1605 w 2686"/>
                <a:gd name="T85" fmla="*/ 1316 h 3408"/>
                <a:gd name="T86" fmla="*/ 1561 w 2686"/>
                <a:gd name="T87" fmla="*/ 1332 h 3408"/>
                <a:gd name="T88" fmla="*/ 1513 w 2686"/>
                <a:gd name="T89" fmla="*/ 1320 h 3408"/>
                <a:gd name="T90" fmla="*/ 1377 w 2686"/>
                <a:gd name="T91" fmla="*/ 1272 h 3408"/>
                <a:gd name="T92" fmla="*/ 1341 w 2686"/>
                <a:gd name="T93" fmla="*/ 1140 h 3408"/>
                <a:gd name="T94" fmla="*/ 1357 w 2686"/>
                <a:gd name="T95" fmla="*/ 964 h 3408"/>
                <a:gd name="T96" fmla="*/ 1249 w 2686"/>
                <a:gd name="T97" fmla="*/ 772 h 3408"/>
                <a:gd name="T98" fmla="*/ 1289 w 2686"/>
                <a:gd name="T99" fmla="*/ 684 h 3408"/>
                <a:gd name="T100" fmla="*/ 1317 w 2686"/>
                <a:gd name="T101" fmla="*/ 460 h 3408"/>
                <a:gd name="T102" fmla="*/ 1345 w 2686"/>
                <a:gd name="T103" fmla="*/ 200 h 3408"/>
                <a:gd name="T104" fmla="*/ 1165 w 2686"/>
                <a:gd name="T105" fmla="*/ 155 h 3408"/>
                <a:gd name="T106" fmla="*/ 966 w 2686"/>
                <a:gd name="T107" fmla="*/ 48 h 3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86" h="3408">
                  <a:moveTo>
                    <a:pt x="905" y="20"/>
                  </a:moveTo>
                  <a:cubicBezTo>
                    <a:pt x="884" y="36"/>
                    <a:pt x="859" y="36"/>
                    <a:pt x="845" y="60"/>
                  </a:cubicBezTo>
                  <a:cubicBezTo>
                    <a:pt x="834" y="79"/>
                    <a:pt x="839" y="100"/>
                    <a:pt x="833" y="120"/>
                  </a:cubicBezTo>
                  <a:cubicBezTo>
                    <a:pt x="823" y="155"/>
                    <a:pt x="792" y="184"/>
                    <a:pt x="761" y="202"/>
                  </a:cubicBezTo>
                  <a:cubicBezTo>
                    <a:pt x="739" y="214"/>
                    <a:pt x="679" y="220"/>
                    <a:pt x="653" y="222"/>
                  </a:cubicBezTo>
                  <a:cubicBezTo>
                    <a:pt x="625" y="225"/>
                    <a:pt x="601" y="195"/>
                    <a:pt x="593" y="244"/>
                  </a:cubicBezTo>
                  <a:cubicBezTo>
                    <a:pt x="616" y="318"/>
                    <a:pt x="616" y="318"/>
                    <a:pt x="616" y="318"/>
                  </a:cubicBezTo>
                  <a:cubicBezTo>
                    <a:pt x="737" y="376"/>
                    <a:pt x="737" y="376"/>
                    <a:pt x="737" y="376"/>
                  </a:cubicBezTo>
                  <a:cubicBezTo>
                    <a:pt x="797" y="412"/>
                    <a:pt x="797" y="412"/>
                    <a:pt x="797" y="412"/>
                  </a:cubicBezTo>
                  <a:cubicBezTo>
                    <a:pt x="797" y="428"/>
                    <a:pt x="797" y="428"/>
                    <a:pt x="797" y="428"/>
                  </a:cubicBezTo>
                  <a:cubicBezTo>
                    <a:pt x="774" y="428"/>
                    <a:pt x="742" y="439"/>
                    <a:pt x="731" y="461"/>
                  </a:cubicBezTo>
                  <a:cubicBezTo>
                    <a:pt x="719" y="484"/>
                    <a:pt x="738" y="515"/>
                    <a:pt x="705" y="520"/>
                  </a:cubicBezTo>
                  <a:cubicBezTo>
                    <a:pt x="700" y="500"/>
                    <a:pt x="688" y="497"/>
                    <a:pt x="669" y="496"/>
                  </a:cubicBezTo>
                  <a:cubicBezTo>
                    <a:pt x="669" y="508"/>
                    <a:pt x="669" y="508"/>
                    <a:pt x="669" y="508"/>
                  </a:cubicBezTo>
                  <a:cubicBezTo>
                    <a:pt x="634" y="554"/>
                    <a:pt x="634" y="554"/>
                    <a:pt x="634" y="554"/>
                  </a:cubicBezTo>
                  <a:cubicBezTo>
                    <a:pt x="550" y="573"/>
                    <a:pt x="550" y="573"/>
                    <a:pt x="550" y="573"/>
                  </a:cubicBezTo>
                  <a:cubicBezTo>
                    <a:pt x="525" y="612"/>
                    <a:pt x="525" y="612"/>
                    <a:pt x="525" y="612"/>
                  </a:cubicBezTo>
                  <a:cubicBezTo>
                    <a:pt x="533" y="636"/>
                    <a:pt x="533" y="636"/>
                    <a:pt x="533" y="636"/>
                  </a:cubicBezTo>
                  <a:cubicBezTo>
                    <a:pt x="513" y="652"/>
                    <a:pt x="513" y="652"/>
                    <a:pt x="513" y="652"/>
                  </a:cubicBezTo>
                  <a:cubicBezTo>
                    <a:pt x="513" y="656"/>
                    <a:pt x="513" y="656"/>
                    <a:pt x="513" y="656"/>
                  </a:cubicBezTo>
                  <a:cubicBezTo>
                    <a:pt x="537" y="685"/>
                    <a:pt x="508" y="712"/>
                    <a:pt x="481" y="728"/>
                  </a:cubicBezTo>
                  <a:cubicBezTo>
                    <a:pt x="489" y="748"/>
                    <a:pt x="489" y="748"/>
                    <a:pt x="489" y="748"/>
                  </a:cubicBezTo>
                  <a:cubicBezTo>
                    <a:pt x="469" y="748"/>
                    <a:pt x="458" y="747"/>
                    <a:pt x="445" y="732"/>
                  </a:cubicBezTo>
                  <a:cubicBezTo>
                    <a:pt x="326" y="780"/>
                    <a:pt x="326" y="780"/>
                    <a:pt x="326" y="780"/>
                  </a:cubicBezTo>
                  <a:cubicBezTo>
                    <a:pt x="261" y="772"/>
                    <a:pt x="261" y="772"/>
                    <a:pt x="261" y="772"/>
                  </a:cubicBezTo>
                  <a:cubicBezTo>
                    <a:pt x="257" y="752"/>
                    <a:pt x="257" y="752"/>
                    <a:pt x="257" y="752"/>
                  </a:cubicBezTo>
                  <a:cubicBezTo>
                    <a:pt x="244" y="754"/>
                    <a:pt x="208" y="743"/>
                    <a:pt x="201" y="751"/>
                  </a:cubicBezTo>
                  <a:cubicBezTo>
                    <a:pt x="193" y="760"/>
                    <a:pt x="193" y="789"/>
                    <a:pt x="193" y="800"/>
                  </a:cubicBezTo>
                  <a:cubicBezTo>
                    <a:pt x="191" y="848"/>
                    <a:pt x="207" y="894"/>
                    <a:pt x="199" y="940"/>
                  </a:cubicBezTo>
                  <a:cubicBezTo>
                    <a:pt x="194" y="966"/>
                    <a:pt x="203" y="993"/>
                    <a:pt x="169" y="996"/>
                  </a:cubicBezTo>
                  <a:cubicBezTo>
                    <a:pt x="177" y="1028"/>
                    <a:pt x="177" y="1028"/>
                    <a:pt x="177" y="1028"/>
                  </a:cubicBezTo>
                  <a:cubicBezTo>
                    <a:pt x="133" y="1032"/>
                    <a:pt x="133" y="1032"/>
                    <a:pt x="133" y="1032"/>
                  </a:cubicBezTo>
                  <a:cubicBezTo>
                    <a:pt x="134" y="1053"/>
                    <a:pt x="152" y="1052"/>
                    <a:pt x="158" y="1069"/>
                  </a:cubicBezTo>
                  <a:cubicBezTo>
                    <a:pt x="161" y="1078"/>
                    <a:pt x="154" y="1086"/>
                    <a:pt x="155" y="1096"/>
                  </a:cubicBezTo>
                  <a:cubicBezTo>
                    <a:pt x="159" y="1113"/>
                    <a:pt x="172" y="1129"/>
                    <a:pt x="161" y="1147"/>
                  </a:cubicBezTo>
                  <a:cubicBezTo>
                    <a:pt x="144" y="1175"/>
                    <a:pt x="55" y="1174"/>
                    <a:pt x="25" y="1184"/>
                  </a:cubicBezTo>
                  <a:cubicBezTo>
                    <a:pt x="33" y="1228"/>
                    <a:pt x="33" y="1228"/>
                    <a:pt x="33" y="1228"/>
                  </a:cubicBezTo>
                  <a:cubicBezTo>
                    <a:pt x="0" y="1233"/>
                    <a:pt x="8" y="1274"/>
                    <a:pt x="9" y="1300"/>
                  </a:cubicBezTo>
                  <a:cubicBezTo>
                    <a:pt x="10" y="1331"/>
                    <a:pt x="36" y="1359"/>
                    <a:pt x="43" y="1388"/>
                  </a:cubicBezTo>
                  <a:cubicBezTo>
                    <a:pt x="46" y="1402"/>
                    <a:pt x="34" y="1413"/>
                    <a:pt x="41" y="1426"/>
                  </a:cubicBezTo>
                  <a:cubicBezTo>
                    <a:pt x="54" y="1448"/>
                    <a:pt x="89" y="1473"/>
                    <a:pt x="65" y="1500"/>
                  </a:cubicBezTo>
                  <a:cubicBezTo>
                    <a:pt x="65" y="1508"/>
                    <a:pt x="65" y="1508"/>
                    <a:pt x="65" y="1508"/>
                  </a:cubicBezTo>
                  <a:cubicBezTo>
                    <a:pt x="77" y="1512"/>
                    <a:pt x="77" y="1512"/>
                    <a:pt x="77" y="1512"/>
                  </a:cubicBezTo>
                  <a:cubicBezTo>
                    <a:pt x="61" y="1552"/>
                    <a:pt x="61" y="1552"/>
                    <a:pt x="61" y="1552"/>
                  </a:cubicBezTo>
                  <a:cubicBezTo>
                    <a:pt x="57" y="1552"/>
                    <a:pt x="57" y="1552"/>
                    <a:pt x="57" y="1552"/>
                  </a:cubicBezTo>
                  <a:cubicBezTo>
                    <a:pt x="29" y="1508"/>
                    <a:pt x="29" y="1508"/>
                    <a:pt x="29" y="1508"/>
                  </a:cubicBezTo>
                  <a:cubicBezTo>
                    <a:pt x="15" y="1513"/>
                    <a:pt x="5" y="1524"/>
                    <a:pt x="13" y="1540"/>
                  </a:cubicBezTo>
                  <a:cubicBezTo>
                    <a:pt x="28" y="1570"/>
                    <a:pt x="70" y="1582"/>
                    <a:pt x="87" y="1614"/>
                  </a:cubicBezTo>
                  <a:cubicBezTo>
                    <a:pt x="99" y="1635"/>
                    <a:pt x="87" y="1671"/>
                    <a:pt x="97" y="1696"/>
                  </a:cubicBezTo>
                  <a:cubicBezTo>
                    <a:pt x="41" y="1712"/>
                    <a:pt x="35" y="1795"/>
                    <a:pt x="49" y="1844"/>
                  </a:cubicBezTo>
                  <a:cubicBezTo>
                    <a:pt x="26" y="1864"/>
                    <a:pt x="71" y="1901"/>
                    <a:pt x="68" y="1928"/>
                  </a:cubicBezTo>
                  <a:cubicBezTo>
                    <a:pt x="66" y="1949"/>
                    <a:pt x="46" y="1960"/>
                    <a:pt x="56" y="1984"/>
                  </a:cubicBezTo>
                  <a:cubicBezTo>
                    <a:pt x="62" y="2000"/>
                    <a:pt x="91" y="2015"/>
                    <a:pt x="105" y="2000"/>
                  </a:cubicBezTo>
                  <a:cubicBezTo>
                    <a:pt x="131" y="2011"/>
                    <a:pt x="175" y="2049"/>
                    <a:pt x="125" y="2064"/>
                  </a:cubicBezTo>
                  <a:cubicBezTo>
                    <a:pt x="125" y="2096"/>
                    <a:pt x="158" y="2149"/>
                    <a:pt x="196" y="2141"/>
                  </a:cubicBezTo>
                  <a:cubicBezTo>
                    <a:pt x="214" y="2138"/>
                    <a:pt x="233" y="2117"/>
                    <a:pt x="252" y="2123"/>
                  </a:cubicBezTo>
                  <a:cubicBezTo>
                    <a:pt x="269" y="2128"/>
                    <a:pt x="273" y="2154"/>
                    <a:pt x="277" y="2168"/>
                  </a:cubicBezTo>
                  <a:cubicBezTo>
                    <a:pt x="265" y="2172"/>
                    <a:pt x="265" y="2172"/>
                    <a:pt x="265" y="2172"/>
                  </a:cubicBezTo>
                  <a:cubicBezTo>
                    <a:pt x="275" y="2212"/>
                    <a:pt x="256" y="2211"/>
                    <a:pt x="249" y="2244"/>
                  </a:cubicBezTo>
                  <a:cubicBezTo>
                    <a:pt x="301" y="2244"/>
                    <a:pt x="301" y="2244"/>
                    <a:pt x="301" y="2244"/>
                  </a:cubicBezTo>
                  <a:cubicBezTo>
                    <a:pt x="307" y="2262"/>
                    <a:pt x="316" y="2264"/>
                    <a:pt x="333" y="2256"/>
                  </a:cubicBezTo>
                  <a:cubicBezTo>
                    <a:pt x="337" y="2280"/>
                    <a:pt x="337" y="2280"/>
                    <a:pt x="337" y="2280"/>
                  </a:cubicBezTo>
                  <a:cubicBezTo>
                    <a:pt x="389" y="2228"/>
                    <a:pt x="389" y="2228"/>
                    <a:pt x="389" y="2228"/>
                  </a:cubicBezTo>
                  <a:cubicBezTo>
                    <a:pt x="401" y="2243"/>
                    <a:pt x="431" y="2247"/>
                    <a:pt x="449" y="2258"/>
                  </a:cubicBezTo>
                  <a:cubicBezTo>
                    <a:pt x="465" y="2268"/>
                    <a:pt x="486" y="2294"/>
                    <a:pt x="498" y="2309"/>
                  </a:cubicBezTo>
                  <a:cubicBezTo>
                    <a:pt x="517" y="2332"/>
                    <a:pt x="506" y="2352"/>
                    <a:pt x="515" y="2376"/>
                  </a:cubicBezTo>
                  <a:cubicBezTo>
                    <a:pt x="522" y="2394"/>
                    <a:pt x="555" y="2425"/>
                    <a:pt x="571" y="2437"/>
                  </a:cubicBezTo>
                  <a:cubicBezTo>
                    <a:pt x="600" y="2460"/>
                    <a:pt x="652" y="2466"/>
                    <a:pt x="678" y="2494"/>
                  </a:cubicBezTo>
                  <a:cubicBezTo>
                    <a:pt x="714" y="2532"/>
                    <a:pt x="676" y="2563"/>
                    <a:pt x="678" y="2600"/>
                  </a:cubicBezTo>
                  <a:cubicBezTo>
                    <a:pt x="679" y="2633"/>
                    <a:pt x="761" y="2641"/>
                    <a:pt x="785" y="2640"/>
                  </a:cubicBezTo>
                  <a:cubicBezTo>
                    <a:pt x="786" y="2668"/>
                    <a:pt x="811" y="2728"/>
                    <a:pt x="838" y="2742"/>
                  </a:cubicBezTo>
                  <a:cubicBezTo>
                    <a:pt x="852" y="2748"/>
                    <a:pt x="870" y="2740"/>
                    <a:pt x="883" y="2748"/>
                  </a:cubicBezTo>
                  <a:cubicBezTo>
                    <a:pt x="917" y="2768"/>
                    <a:pt x="928" y="2806"/>
                    <a:pt x="977" y="2792"/>
                  </a:cubicBezTo>
                  <a:cubicBezTo>
                    <a:pt x="973" y="2776"/>
                    <a:pt x="973" y="2776"/>
                    <a:pt x="973" y="2776"/>
                  </a:cubicBezTo>
                  <a:cubicBezTo>
                    <a:pt x="990" y="2774"/>
                    <a:pt x="1000" y="2775"/>
                    <a:pt x="1013" y="2788"/>
                  </a:cubicBezTo>
                  <a:cubicBezTo>
                    <a:pt x="1021" y="2788"/>
                    <a:pt x="1021" y="2788"/>
                    <a:pt x="1021" y="2788"/>
                  </a:cubicBezTo>
                  <a:cubicBezTo>
                    <a:pt x="1025" y="2764"/>
                    <a:pt x="1025" y="2764"/>
                    <a:pt x="1025" y="2764"/>
                  </a:cubicBezTo>
                  <a:cubicBezTo>
                    <a:pt x="1065" y="2752"/>
                    <a:pt x="1065" y="2752"/>
                    <a:pt x="1065" y="2752"/>
                  </a:cubicBezTo>
                  <a:cubicBezTo>
                    <a:pt x="1078" y="2789"/>
                    <a:pt x="1110" y="2751"/>
                    <a:pt x="1133" y="2772"/>
                  </a:cubicBezTo>
                  <a:cubicBezTo>
                    <a:pt x="1150" y="2747"/>
                    <a:pt x="1123" y="2709"/>
                    <a:pt x="1149" y="2692"/>
                  </a:cubicBezTo>
                  <a:cubicBezTo>
                    <a:pt x="1208" y="2654"/>
                    <a:pt x="1286" y="2701"/>
                    <a:pt x="1341" y="2723"/>
                  </a:cubicBezTo>
                  <a:cubicBezTo>
                    <a:pt x="1356" y="2729"/>
                    <a:pt x="1374" y="2720"/>
                    <a:pt x="1386" y="2734"/>
                  </a:cubicBezTo>
                  <a:cubicBezTo>
                    <a:pt x="1417" y="2769"/>
                    <a:pt x="1473" y="2855"/>
                    <a:pt x="1381" y="2856"/>
                  </a:cubicBezTo>
                  <a:cubicBezTo>
                    <a:pt x="1406" y="2952"/>
                    <a:pt x="1406" y="2952"/>
                    <a:pt x="1406" y="2952"/>
                  </a:cubicBezTo>
                  <a:cubicBezTo>
                    <a:pt x="1418" y="2986"/>
                    <a:pt x="1418" y="2986"/>
                    <a:pt x="1418" y="2986"/>
                  </a:cubicBezTo>
                  <a:cubicBezTo>
                    <a:pt x="1465" y="2977"/>
                    <a:pt x="1465" y="2977"/>
                    <a:pt x="1465" y="2977"/>
                  </a:cubicBezTo>
                  <a:cubicBezTo>
                    <a:pt x="1533" y="2996"/>
                    <a:pt x="1533" y="2996"/>
                    <a:pt x="1533" y="2996"/>
                  </a:cubicBezTo>
                  <a:cubicBezTo>
                    <a:pt x="1541" y="2972"/>
                    <a:pt x="1541" y="2972"/>
                    <a:pt x="1541" y="2972"/>
                  </a:cubicBezTo>
                  <a:cubicBezTo>
                    <a:pt x="1573" y="2980"/>
                    <a:pt x="1573" y="2980"/>
                    <a:pt x="1573" y="2980"/>
                  </a:cubicBezTo>
                  <a:cubicBezTo>
                    <a:pt x="1577" y="3012"/>
                    <a:pt x="1577" y="3012"/>
                    <a:pt x="1577" y="3012"/>
                  </a:cubicBezTo>
                  <a:cubicBezTo>
                    <a:pt x="1562" y="3014"/>
                    <a:pt x="1546" y="3026"/>
                    <a:pt x="1549" y="3044"/>
                  </a:cubicBezTo>
                  <a:cubicBezTo>
                    <a:pt x="1553" y="3067"/>
                    <a:pt x="1578" y="3086"/>
                    <a:pt x="1583" y="3112"/>
                  </a:cubicBezTo>
                  <a:cubicBezTo>
                    <a:pt x="1586" y="3129"/>
                    <a:pt x="1575" y="3144"/>
                    <a:pt x="1573" y="3160"/>
                  </a:cubicBezTo>
                  <a:cubicBezTo>
                    <a:pt x="1571" y="3182"/>
                    <a:pt x="1584" y="3220"/>
                    <a:pt x="1596" y="3239"/>
                  </a:cubicBezTo>
                  <a:cubicBezTo>
                    <a:pt x="1611" y="3260"/>
                    <a:pt x="1645" y="3262"/>
                    <a:pt x="1657" y="3283"/>
                  </a:cubicBezTo>
                  <a:cubicBezTo>
                    <a:pt x="1666" y="3298"/>
                    <a:pt x="1652" y="3328"/>
                    <a:pt x="1649" y="3344"/>
                  </a:cubicBezTo>
                  <a:cubicBezTo>
                    <a:pt x="1637" y="3340"/>
                    <a:pt x="1637" y="3340"/>
                    <a:pt x="1637" y="3340"/>
                  </a:cubicBezTo>
                  <a:cubicBezTo>
                    <a:pt x="1633" y="3344"/>
                    <a:pt x="1633" y="3344"/>
                    <a:pt x="1633" y="3344"/>
                  </a:cubicBezTo>
                  <a:cubicBezTo>
                    <a:pt x="1655" y="3408"/>
                    <a:pt x="1824" y="3381"/>
                    <a:pt x="1825" y="3320"/>
                  </a:cubicBezTo>
                  <a:cubicBezTo>
                    <a:pt x="1893" y="3308"/>
                    <a:pt x="1893" y="3308"/>
                    <a:pt x="1893" y="3308"/>
                  </a:cubicBezTo>
                  <a:cubicBezTo>
                    <a:pt x="1905" y="3260"/>
                    <a:pt x="1905" y="3260"/>
                    <a:pt x="1905" y="3260"/>
                  </a:cubicBezTo>
                  <a:cubicBezTo>
                    <a:pt x="1876" y="3234"/>
                    <a:pt x="1915" y="3192"/>
                    <a:pt x="1893" y="3156"/>
                  </a:cubicBezTo>
                  <a:cubicBezTo>
                    <a:pt x="1889" y="3156"/>
                    <a:pt x="1889" y="3156"/>
                    <a:pt x="1889" y="3156"/>
                  </a:cubicBezTo>
                  <a:cubicBezTo>
                    <a:pt x="1877" y="3165"/>
                    <a:pt x="1855" y="3174"/>
                    <a:pt x="1845" y="3155"/>
                  </a:cubicBezTo>
                  <a:cubicBezTo>
                    <a:pt x="1840" y="3144"/>
                    <a:pt x="1846" y="3128"/>
                    <a:pt x="1843" y="3116"/>
                  </a:cubicBezTo>
                  <a:cubicBezTo>
                    <a:pt x="1839" y="3093"/>
                    <a:pt x="1824" y="3065"/>
                    <a:pt x="1809" y="3048"/>
                  </a:cubicBezTo>
                  <a:cubicBezTo>
                    <a:pt x="1857" y="3036"/>
                    <a:pt x="1857" y="3036"/>
                    <a:pt x="1857" y="3036"/>
                  </a:cubicBezTo>
                  <a:cubicBezTo>
                    <a:pt x="1864" y="2999"/>
                    <a:pt x="1884" y="3016"/>
                    <a:pt x="1908" y="3000"/>
                  </a:cubicBezTo>
                  <a:cubicBezTo>
                    <a:pt x="1929" y="2986"/>
                    <a:pt x="1920" y="2955"/>
                    <a:pt x="1913" y="2936"/>
                  </a:cubicBezTo>
                  <a:cubicBezTo>
                    <a:pt x="1941" y="2916"/>
                    <a:pt x="1941" y="2916"/>
                    <a:pt x="1941" y="2916"/>
                  </a:cubicBezTo>
                  <a:cubicBezTo>
                    <a:pt x="2037" y="2972"/>
                    <a:pt x="2037" y="2972"/>
                    <a:pt x="2037" y="2972"/>
                  </a:cubicBezTo>
                  <a:cubicBezTo>
                    <a:pt x="2044" y="2943"/>
                    <a:pt x="2067" y="2922"/>
                    <a:pt x="2075" y="2896"/>
                  </a:cubicBezTo>
                  <a:cubicBezTo>
                    <a:pt x="2083" y="2869"/>
                    <a:pt x="2069" y="2842"/>
                    <a:pt x="2073" y="2816"/>
                  </a:cubicBezTo>
                  <a:cubicBezTo>
                    <a:pt x="2077" y="2789"/>
                    <a:pt x="2092" y="2747"/>
                    <a:pt x="2065" y="2732"/>
                  </a:cubicBezTo>
                  <a:cubicBezTo>
                    <a:pt x="2061" y="2692"/>
                    <a:pt x="2061" y="2692"/>
                    <a:pt x="2061" y="2692"/>
                  </a:cubicBezTo>
                  <a:cubicBezTo>
                    <a:pt x="2081" y="2688"/>
                    <a:pt x="2081" y="2688"/>
                    <a:pt x="2081" y="2688"/>
                  </a:cubicBezTo>
                  <a:cubicBezTo>
                    <a:pt x="2085" y="2668"/>
                    <a:pt x="2085" y="2668"/>
                    <a:pt x="2085" y="2668"/>
                  </a:cubicBezTo>
                  <a:cubicBezTo>
                    <a:pt x="2069" y="2628"/>
                    <a:pt x="2069" y="2628"/>
                    <a:pt x="2069" y="2628"/>
                  </a:cubicBezTo>
                  <a:cubicBezTo>
                    <a:pt x="2085" y="2628"/>
                    <a:pt x="2085" y="2628"/>
                    <a:pt x="2085" y="2628"/>
                  </a:cubicBezTo>
                  <a:cubicBezTo>
                    <a:pt x="2085" y="2612"/>
                    <a:pt x="2085" y="2612"/>
                    <a:pt x="2085" y="2612"/>
                  </a:cubicBezTo>
                  <a:cubicBezTo>
                    <a:pt x="2128" y="2605"/>
                    <a:pt x="2115" y="2522"/>
                    <a:pt x="2122" y="2492"/>
                  </a:cubicBezTo>
                  <a:cubicBezTo>
                    <a:pt x="2126" y="2476"/>
                    <a:pt x="2133" y="2461"/>
                    <a:pt x="2137" y="2444"/>
                  </a:cubicBezTo>
                  <a:cubicBezTo>
                    <a:pt x="2153" y="2448"/>
                    <a:pt x="2153" y="2448"/>
                    <a:pt x="2153" y="2448"/>
                  </a:cubicBezTo>
                  <a:cubicBezTo>
                    <a:pt x="2193" y="2412"/>
                    <a:pt x="2193" y="2412"/>
                    <a:pt x="2193" y="2412"/>
                  </a:cubicBezTo>
                  <a:cubicBezTo>
                    <a:pt x="2201" y="2440"/>
                    <a:pt x="2201" y="2440"/>
                    <a:pt x="2201" y="2440"/>
                  </a:cubicBezTo>
                  <a:cubicBezTo>
                    <a:pt x="2250" y="2422"/>
                    <a:pt x="2273" y="2442"/>
                    <a:pt x="2321" y="2448"/>
                  </a:cubicBezTo>
                  <a:cubicBezTo>
                    <a:pt x="2330" y="2393"/>
                    <a:pt x="2399" y="2367"/>
                    <a:pt x="2405" y="2312"/>
                  </a:cubicBezTo>
                  <a:cubicBezTo>
                    <a:pt x="2407" y="2294"/>
                    <a:pt x="2375" y="2280"/>
                    <a:pt x="2367" y="2263"/>
                  </a:cubicBezTo>
                  <a:cubicBezTo>
                    <a:pt x="2359" y="2246"/>
                    <a:pt x="2366" y="2224"/>
                    <a:pt x="2357" y="2204"/>
                  </a:cubicBezTo>
                  <a:cubicBezTo>
                    <a:pt x="2392" y="2186"/>
                    <a:pt x="2351" y="2149"/>
                    <a:pt x="2369" y="2122"/>
                  </a:cubicBezTo>
                  <a:cubicBezTo>
                    <a:pt x="2394" y="2082"/>
                    <a:pt x="2463" y="2168"/>
                    <a:pt x="2465" y="2088"/>
                  </a:cubicBezTo>
                  <a:cubicBezTo>
                    <a:pt x="2537" y="2088"/>
                    <a:pt x="2537" y="2088"/>
                    <a:pt x="2537" y="2088"/>
                  </a:cubicBezTo>
                  <a:cubicBezTo>
                    <a:pt x="2534" y="2070"/>
                    <a:pt x="2548" y="2054"/>
                    <a:pt x="2543" y="2037"/>
                  </a:cubicBezTo>
                  <a:cubicBezTo>
                    <a:pt x="2539" y="2022"/>
                    <a:pt x="2518" y="2022"/>
                    <a:pt x="2518" y="2004"/>
                  </a:cubicBezTo>
                  <a:cubicBezTo>
                    <a:pt x="2517" y="1922"/>
                    <a:pt x="2595" y="1908"/>
                    <a:pt x="2657" y="1936"/>
                  </a:cubicBezTo>
                  <a:cubicBezTo>
                    <a:pt x="2661" y="1932"/>
                    <a:pt x="2661" y="1932"/>
                    <a:pt x="2661" y="1932"/>
                  </a:cubicBezTo>
                  <a:cubicBezTo>
                    <a:pt x="2649" y="1908"/>
                    <a:pt x="2649" y="1908"/>
                    <a:pt x="2649" y="1908"/>
                  </a:cubicBezTo>
                  <a:cubicBezTo>
                    <a:pt x="2666" y="1902"/>
                    <a:pt x="2686" y="1876"/>
                    <a:pt x="2663" y="1861"/>
                  </a:cubicBezTo>
                  <a:cubicBezTo>
                    <a:pt x="2651" y="1852"/>
                    <a:pt x="2631" y="1859"/>
                    <a:pt x="2617" y="1860"/>
                  </a:cubicBezTo>
                  <a:cubicBezTo>
                    <a:pt x="2629" y="1780"/>
                    <a:pt x="2629" y="1780"/>
                    <a:pt x="2629" y="1780"/>
                  </a:cubicBezTo>
                  <a:cubicBezTo>
                    <a:pt x="2593" y="1772"/>
                    <a:pt x="2593" y="1772"/>
                    <a:pt x="2593" y="1772"/>
                  </a:cubicBezTo>
                  <a:cubicBezTo>
                    <a:pt x="2577" y="1720"/>
                    <a:pt x="2577" y="1720"/>
                    <a:pt x="2577" y="1720"/>
                  </a:cubicBezTo>
                  <a:cubicBezTo>
                    <a:pt x="2541" y="1692"/>
                    <a:pt x="2541" y="1692"/>
                    <a:pt x="2541" y="1692"/>
                  </a:cubicBezTo>
                  <a:cubicBezTo>
                    <a:pt x="2541" y="1716"/>
                    <a:pt x="2541" y="1716"/>
                    <a:pt x="2541" y="1716"/>
                  </a:cubicBezTo>
                  <a:cubicBezTo>
                    <a:pt x="2503" y="1729"/>
                    <a:pt x="2473" y="1746"/>
                    <a:pt x="2433" y="1754"/>
                  </a:cubicBezTo>
                  <a:cubicBezTo>
                    <a:pt x="2423" y="1756"/>
                    <a:pt x="2410" y="1767"/>
                    <a:pt x="2400" y="1760"/>
                  </a:cubicBezTo>
                  <a:cubicBezTo>
                    <a:pt x="2384" y="1750"/>
                    <a:pt x="2383" y="1716"/>
                    <a:pt x="2369" y="1701"/>
                  </a:cubicBezTo>
                  <a:cubicBezTo>
                    <a:pt x="2351" y="1681"/>
                    <a:pt x="2334" y="1677"/>
                    <a:pt x="2333" y="1648"/>
                  </a:cubicBezTo>
                  <a:cubicBezTo>
                    <a:pt x="2306" y="1617"/>
                    <a:pt x="2306" y="1617"/>
                    <a:pt x="2306" y="1617"/>
                  </a:cubicBezTo>
                  <a:cubicBezTo>
                    <a:pt x="2269" y="1600"/>
                    <a:pt x="2269" y="1600"/>
                    <a:pt x="2269" y="1600"/>
                  </a:cubicBezTo>
                  <a:cubicBezTo>
                    <a:pt x="2251" y="1603"/>
                    <a:pt x="2244" y="1597"/>
                    <a:pt x="2241" y="1580"/>
                  </a:cubicBezTo>
                  <a:cubicBezTo>
                    <a:pt x="2181" y="1556"/>
                    <a:pt x="2181" y="1556"/>
                    <a:pt x="2181" y="1556"/>
                  </a:cubicBezTo>
                  <a:cubicBezTo>
                    <a:pt x="2165" y="1584"/>
                    <a:pt x="2165" y="1584"/>
                    <a:pt x="2165" y="1584"/>
                  </a:cubicBezTo>
                  <a:cubicBezTo>
                    <a:pt x="2148" y="1585"/>
                    <a:pt x="2120" y="1597"/>
                    <a:pt x="2105" y="1589"/>
                  </a:cubicBezTo>
                  <a:cubicBezTo>
                    <a:pt x="2083" y="1579"/>
                    <a:pt x="2093" y="1524"/>
                    <a:pt x="2093" y="1504"/>
                  </a:cubicBezTo>
                  <a:cubicBezTo>
                    <a:pt x="2065" y="1507"/>
                    <a:pt x="2019" y="1554"/>
                    <a:pt x="2001" y="1576"/>
                  </a:cubicBezTo>
                  <a:cubicBezTo>
                    <a:pt x="1997" y="1576"/>
                    <a:pt x="1997" y="1576"/>
                    <a:pt x="1997" y="1576"/>
                  </a:cubicBezTo>
                  <a:cubicBezTo>
                    <a:pt x="1985" y="1567"/>
                    <a:pt x="1973" y="1572"/>
                    <a:pt x="1961" y="1566"/>
                  </a:cubicBezTo>
                  <a:cubicBezTo>
                    <a:pt x="1933" y="1552"/>
                    <a:pt x="1925" y="1536"/>
                    <a:pt x="1889" y="1536"/>
                  </a:cubicBezTo>
                  <a:cubicBezTo>
                    <a:pt x="1886" y="1515"/>
                    <a:pt x="1878" y="1509"/>
                    <a:pt x="1857" y="1508"/>
                  </a:cubicBezTo>
                  <a:cubicBezTo>
                    <a:pt x="1853" y="1464"/>
                    <a:pt x="1853" y="1464"/>
                    <a:pt x="1853" y="1464"/>
                  </a:cubicBezTo>
                  <a:cubicBezTo>
                    <a:pt x="1797" y="1460"/>
                    <a:pt x="1797" y="1460"/>
                    <a:pt x="1797" y="1460"/>
                  </a:cubicBezTo>
                  <a:cubicBezTo>
                    <a:pt x="1773" y="1472"/>
                    <a:pt x="1773" y="1472"/>
                    <a:pt x="1773" y="1472"/>
                  </a:cubicBezTo>
                  <a:cubicBezTo>
                    <a:pt x="1785" y="1432"/>
                    <a:pt x="1785" y="1432"/>
                    <a:pt x="1785" y="1432"/>
                  </a:cubicBezTo>
                  <a:cubicBezTo>
                    <a:pt x="1759" y="1439"/>
                    <a:pt x="1750" y="1432"/>
                    <a:pt x="1741" y="1408"/>
                  </a:cubicBezTo>
                  <a:cubicBezTo>
                    <a:pt x="1733" y="1408"/>
                    <a:pt x="1733" y="1408"/>
                    <a:pt x="1733" y="1408"/>
                  </a:cubicBezTo>
                  <a:cubicBezTo>
                    <a:pt x="1729" y="1420"/>
                    <a:pt x="1729" y="1420"/>
                    <a:pt x="1729" y="1420"/>
                  </a:cubicBezTo>
                  <a:cubicBezTo>
                    <a:pt x="1713" y="1384"/>
                    <a:pt x="1713" y="1384"/>
                    <a:pt x="1713" y="1384"/>
                  </a:cubicBezTo>
                  <a:cubicBezTo>
                    <a:pt x="1685" y="1352"/>
                    <a:pt x="1685" y="1352"/>
                    <a:pt x="1685" y="1352"/>
                  </a:cubicBezTo>
                  <a:cubicBezTo>
                    <a:pt x="1645" y="1356"/>
                    <a:pt x="1645" y="1356"/>
                    <a:pt x="1645" y="1356"/>
                  </a:cubicBezTo>
                  <a:cubicBezTo>
                    <a:pt x="1653" y="1344"/>
                    <a:pt x="1653" y="1344"/>
                    <a:pt x="1653" y="1344"/>
                  </a:cubicBezTo>
                  <a:cubicBezTo>
                    <a:pt x="1605" y="1316"/>
                    <a:pt x="1605" y="1316"/>
                    <a:pt x="1605" y="1316"/>
                  </a:cubicBezTo>
                  <a:cubicBezTo>
                    <a:pt x="1585" y="1340"/>
                    <a:pt x="1585" y="1340"/>
                    <a:pt x="1585" y="1340"/>
                  </a:cubicBezTo>
                  <a:cubicBezTo>
                    <a:pt x="1581" y="1320"/>
                    <a:pt x="1581" y="1320"/>
                    <a:pt x="1581" y="1320"/>
                  </a:cubicBezTo>
                  <a:cubicBezTo>
                    <a:pt x="1561" y="1328"/>
                    <a:pt x="1561" y="1328"/>
                    <a:pt x="1561" y="1328"/>
                  </a:cubicBezTo>
                  <a:cubicBezTo>
                    <a:pt x="1561" y="1332"/>
                    <a:pt x="1561" y="1332"/>
                    <a:pt x="1561" y="1332"/>
                  </a:cubicBezTo>
                  <a:cubicBezTo>
                    <a:pt x="1569" y="1344"/>
                    <a:pt x="1569" y="1344"/>
                    <a:pt x="1569" y="1344"/>
                  </a:cubicBezTo>
                  <a:cubicBezTo>
                    <a:pt x="1533" y="1360"/>
                    <a:pt x="1533" y="1360"/>
                    <a:pt x="1533" y="1360"/>
                  </a:cubicBezTo>
                  <a:cubicBezTo>
                    <a:pt x="1517" y="1372"/>
                    <a:pt x="1517" y="1372"/>
                    <a:pt x="1517" y="1372"/>
                  </a:cubicBezTo>
                  <a:cubicBezTo>
                    <a:pt x="1513" y="1320"/>
                    <a:pt x="1513" y="1320"/>
                    <a:pt x="1513" y="1320"/>
                  </a:cubicBezTo>
                  <a:cubicBezTo>
                    <a:pt x="1473" y="1312"/>
                    <a:pt x="1473" y="1312"/>
                    <a:pt x="1473" y="1312"/>
                  </a:cubicBezTo>
                  <a:cubicBezTo>
                    <a:pt x="1478" y="1302"/>
                    <a:pt x="1490" y="1277"/>
                    <a:pt x="1484" y="1265"/>
                  </a:cubicBezTo>
                  <a:cubicBezTo>
                    <a:pt x="1471" y="1240"/>
                    <a:pt x="1405" y="1272"/>
                    <a:pt x="1397" y="1288"/>
                  </a:cubicBezTo>
                  <a:cubicBezTo>
                    <a:pt x="1377" y="1272"/>
                    <a:pt x="1377" y="1272"/>
                    <a:pt x="1377" y="1272"/>
                  </a:cubicBezTo>
                  <a:cubicBezTo>
                    <a:pt x="1353" y="1276"/>
                    <a:pt x="1353" y="1276"/>
                    <a:pt x="1353" y="1276"/>
                  </a:cubicBezTo>
                  <a:cubicBezTo>
                    <a:pt x="1369" y="1252"/>
                    <a:pt x="1369" y="1252"/>
                    <a:pt x="1369" y="1252"/>
                  </a:cubicBezTo>
                  <a:cubicBezTo>
                    <a:pt x="1361" y="1216"/>
                    <a:pt x="1361" y="1216"/>
                    <a:pt x="1361" y="1216"/>
                  </a:cubicBezTo>
                  <a:cubicBezTo>
                    <a:pt x="1306" y="1200"/>
                    <a:pt x="1293" y="1174"/>
                    <a:pt x="1341" y="1140"/>
                  </a:cubicBezTo>
                  <a:cubicBezTo>
                    <a:pt x="1352" y="1156"/>
                    <a:pt x="1373" y="1154"/>
                    <a:pt x="1382" y="1136"/>
                  </a:cubicBezTo>
                  <a:cubicBezTo>
                    <a:pt x="1392" y="1115"/>
                    <a:pt x="1385" y="1090"/>
                    <a:pt x="1385" y="1068"/>
                  </a:cubicBezTo>
                  <a:cubicBezTo>
                    <a:pt x="1397" y="1072"/>
                    <a:pt x="1397" y="1072"/>
                    <a:pt x="1397" y="1072"/>
                  </a:cubicBezTo>
                  <a:cubicBezTo>
                    <a:pt x="1402" y="1042"/>
                    <a:pt x="1382" y="982"/>
                    <a:pt x="1357" y="964"/>
                  </a:cubicBezTo>
                  <a:cubicBezTo>
                    <a:pt x="1361" y="956"/>
                    <a:pt x="1361" y="956"/>
                    <a:pt x="1361" y="956"/>
                  </a:cubicBezTo>
                  <a:cubicBezTo>
                    <a:pt x="1339" y="942"/>
                    <a:pt x="1316" y="922"/>
                    <a:pt x="1292" y="912"/>
                  </a:cubicBezTo>
                  <a:cubicBezTo>
                    <a:pt x="1251" y="895"/>
                    <a:pt x="1234" y="924"/>
                    <a:pt x="1217" y="868"/>
                  </a:cubicBezTo>
                  <a:cubicBezTo>
                    <a:pt x="1248" y="845"/>
                    <a:pt x="1253" y="808"/>
                    <a:pt x="1249" y="772"/>
                  </a:cubicBezTo>
                  <a:cubicBezTo>
                    <a:pt x="1269" y="776"/>
                    <a:pt x="1269" y="776"/>
                    <a:pt x="1269" y="776"/>
                  </a:cubicBezTo>
                  <a:cubicBezTo>
                    <a:pt x="1265" y="696"/>
                    <a:pt x="1265" y="696"/>
                    <a:pt x="1265" y="696"/>
                  </a:cubicBezTo>
                  <a:cubicBezTo>
                    <a:pt x="1289" y="692"/>
                    <a:pt x="1289" y="692"/>
                    <a:pt x="1289" y="692"/>
                  </a:cubicBezTo>
                  <a:cubicBezTo>
                    <a:pt x="1289" y="684"/>
                    <a:pt x="1289" y="684"/>
                    <a:pt x="1289" y="684"/>
                  </a:cubicBezTo>
                  <a:cubicBezTo>
                    <a:pt x="1257" y="672"/>
                    <a:pt x="1257" y="672"/>
                    <a:pt x="1257" y="672"/>
                  </a:cubicBezTo>
                  <a:cubicBezTo>
                    <a:pt x="1257" y="584"/>
                    <a:pt x="1257" y="584"/>
                    <a:pt x="1257" y="584"/>
                  </a:cubicBezTo>
                  <a:cubicBezTo>
                    <a:pt x="1276" y="583"/>
                    <a:pt x="1328" y="577"/>
                    <a:pt x="1341" y="562"/>
                  </a:cubicBezTo>
                  <a:cubicBezTo>
                    <a:pt x="1372" y="524"/>
                    <a:pt x="1339" y="490"/>
                    <a:pt x="1317" y="460"/>
                  </a:cubicBezTo>
                  <a:cubicBezTo>
                    <a:pt x="1291" y="426"/>
                    <a:pt x="1273" y="390"/>
                    <a:pt x="1229" y="376"/>
                  </a:cubicBezTo>
                  <a:cubicBezTo>
                    <a:pt x="1239" y="362"/>
                    <a:pt x="1256" y="351"/>
                    <a:pt x="1265" y="335"/>
                  </a:cubicBezTo>
                  <a:cubicBezTo>
                    <a:pt x="1275" y="317"/>
                    <a:pt x="1267" y="298"/>
                    <a:pt x="1282" y="280"/>
                  </a:cubicBezTo>
                  <a:cubicBezTo>
                    <a:pt x="1303" y="254"/>
                    <a:pt x="1339" y="235"/>
                    <a:pt x="1345" y="200"/>
                  </a:cubicBezTo>
                  <a:cubicBezTo>
                    <a:pt x="1297" y="192"/>
                    <a:pt x="1297" y="192"/>
                    <a:pt x="1297" y="192"/>
                  </a:cubicBezTo>
                  <a:cubicBezTo>
                    <a:pt x="1297" y="180"/>
                    <a:pt x="1297" y="180"/>
                    <a:pt x="1297" y="180"/>
                  </a:cubicBezTo>
                  <a:cubicBezTo>
                    <a:pt x="1281" y="180"/>
                    <a:pt x="1281" y="180"/>
                    <a:pt x="1281" y="180"/>
                  </a:cubicBezTo>
                  <a:cubicBezTo>
                    <a:pt x="1271" y="136"/>
                    <a:pt x="1197" y="159"/>
                    <a:pt x="1165" y="155"/>
                  </a:cubicBezTo>
                  <a:cubicBezTo>
                    <a:pt x="1148" y="154"/>
                    <a:pt x="1130" y="143"/>
                    <a:pt x="1113" y="148"/>
                  </a:cubicBezTo>
                  <a:cubicBezTo>
                    <a:pt x="1093" y="152"/>
                    <a:pt x="1087" y="173"/>
                    <a:pt x="1065" y="172"/>
                  </a:cubicBezTo>
                  <a:cubicBezTo>
                    <a:pt x="1021" y="170"/>
                    <a:pt x="1051" y="109"/>
                    <a:pt x="997" y="140"/>
                  </a:cubicBezTo>
                  <a:cubicBezTo>
                    <a:pt x="990" y="107"/>
                    <a:pt x="978" y="79"/>
                    <a:pt x="966" y="48"/>
                  </a:cubicBezTo>
                  <a:cubicBezTo>
                    <a:pt x="962" y="38"/>
                    <a:pt x="960" y="19"/>
                    <a:pt x="950" y="12"/>
                  </a:cubicBezTo>
                  <a:cubicBezTo>
                    <a:pt x="931" y="0"/>
                    <a:pt x="927" y="44"/>
                    <a:pt x="905" y="20"/>
                  </a:cubicBez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tx1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" name="Freeform 5"/>
            <p:cNvSpPr>
              <a:spLocks/>
            </p:cNvSpPr>
            <p:nvPr/>
          </p:nvSpPr>
          <p:spPr bwMode="auto">
            <a:xfrm>
              <a:off x="776535" y="931639"/>
              <a:ext cx="690562" cy="533400"/>
            </a:xfrm>
            <a:custGeom>
              <a:avLst/>
              <a:gdLst>
                <a:gd name="T0" fmla="*/ 61 w 2282"/>
                <a:gd name="T1" fmla="*/ 448 h 1774"/>
                <a:gd name="T2" fmla="*/ 104 w 2282"/>
                <a:gd name="T3" fmla="*/ 546 h 1774"/>
                <a:gd name="T4" fmla="*/ 90 w 2282"/>
                <a:gd name="T5" fmla="*/ 594 h 1774"/>
                <a:gd name="T6" fmla="*/ 78 w 2282"/>
                <a:gd name="T7" fmla="*/ 678 h 1774"/>
                <a:gd name="T8" fmla="*/ 93 w 2282"/>
                <a:gd name="T9" fmla="*/ 750 h 1774"/>
                <a:gd name="T10" fmla="*/ 22 w 2282"/>
                <a:gd name="T11" fmla="*/ 858 h 1774"/>
                <a:gd name="T12" fmla="*/ 52 w 2282"/>
                <a:gd name="T13" fmla="*/ 1094 h 1774"/>
                <a:gd name="T14" fmla="*/ 98 w 2282"/>
                <a:gd name="T15" fmla="*/ 1102 h 1774"/>
                <a:gd name="T16" fmla="*/ 113 w 2282"/>
                <a:gd name="T17" fmla="*/ 1158 h 1774"/>
                <a:gd name="T18" fmla="*/ 191 w 2282"/>
                <a:gd name="T19" fmla="*/ 1272 h 1774"/>
                <a:gd name="T20" fmla="*/ 138 w 2282"/>
                <a:gd name="T21" fmla="*/ 1378 h 1774"/>
                <a:gd name="T22" fmla="*/ 114 w 2282"/>
                <a:gd name="T23" fmla="*/ 1454 h 1774"/>
                <a:gd name="T24" fmla="*/ 174 w 2282"/>
                <a:gd name="T25" fmla="*/ 1710 h 1774"/>
                <a:gd name="T26" fmla="*/ 222 w 2282"/>
                <a:gd name="T27" fmla="*/ 1740 h 1774"/>
                <a:gd name="T28" fmla="*/ 439 w 2282"/>
                <a:gd name="T29" fmla="*/ 1731 h 1774"/>
                <a:gd name="T30" fmla="*/ 544 w 2282"/>
                <a:gd name="T31" fmla="*/ 1718 h 1774"/>
                <a:gd name="T32" fmla="*/ 590 w 2282"/>
                <a:gd name="T33" fmla="*/ 1610 h 1774"/>
                <a:gd name="T34" fmla="*/ 626 w 2282"/>
                <a:gd name="T35" fmla="*/ 1658 h 1774"/>
                <a:gd name="T36" fmla="*/ 686 w 2282"/>
                <a:gd name="T37" fmla="*/ 1642 h 1774"/>
                <a:gd name="T38" fmla="*/ 726 w 2282"/>
                <a:gd name="T39" fmla="*/ 1642 h 1774"/>
                <a:gd name="T40" fmla="*/ 810 w 2282"/>
                <a:gd name="T41" fmla="*/ 1650 h 1774"/>
                <a:gd name="T42" fmla="*/ 802 w 2282"/>
                <a:gd name="T43" fmla="*/ 1598 h 1774"/>
                <a:gd name="T44" fmla="*/ 854 w 2282"/>
                <a:gd name="T45" fmla="*/ 1542 h 1774"/>
                <a:gd name="T46" fmla="*/ 878 w 2282"/>
                <a:gd name="T47" fmla="*/ 1454 h 1774"/>
                <a:gd name="T48" fmla="*/ 1014 w 2282"/>
                <a:gd name="T49" fmla="*/ 1502 h 1774"/>
                <a:gd name="T50" fmla="*/ 1046 w 2282"/>
                <a:gd name="T51" fmla="*/ 1418 h 1774"/>
                <a:gd name="T52" fmla="*/ 1122 w 2282"/>
                <a:gd name="T53" fmla="*/ 1470 h 1774"/>
                <a:gd name="T54" fmla="*/ 1150 w 2282"/>
                <a:gd name="T55" fmla="*/ 1478 h 1774"/>
                <a:gd name="T56" fmla="*/ 1158 w 2282"/>
                <a:gd name="T57" fmla="*/ 1462 h 1774"/>
                <a:gd name="T58" fmla="*/ 1166 w 2282"/>
                <a:gd name="T59" fmla="*/ 1478 h 1774"/>
                <a:gd name="T60" fmla="*/ 1302 w 2282"/>
                <a:gd name="T61" fmla="*/ 1539 h 1774"/>
                <a:gd name="T62" fmla="*/ 1354 w 2282"/>
                <a:gd name="T63" fmla="*/ 1522 h 1774"/>
                <a:gd name="T64" fmla="*/ 1390 w 2282"/>
                <a:gd name="T65" fmla="*/ 1546 h 1774"/>
                <a:gd name="T66" fmla="*/ 1434 w 2282"/>
                <a:gd name="T67" fmla="*/ 1578 h 1774"/>
                <a:gd name="T68" fmla="*/ 1490 w 2282"/>
                <a:gd name="T69" fmla="*/ 1530 h 1774"/>
                <a:gd name="T70" fmla="*/ 1574 w 2282"/>
                <a:gd name="T71" fmla="*/ 1642 h 1774"/>
                <a:gd name="T72" fmla="*/ 1686 w 2282"/>
                <a:gd name="T73" fmla="*/ 1670 h 1774"/>
                <a:gd name="T74" fmla="*/ 1926 w 2282"/>
                <a:gd name="T75" fmla="*/ 1590 h 1774"/>
                <a:gd name="T76" fmla="*/ 2002 w 2282"/>
                <a:gd name="T77" fmla="*/ 1354 h 1774"/>
                <a:gd name="T78" fmla="*/ 2122 w 2282"/>
                <a:gd name="T79" fmla="*/ 1410 h 1774"/>
                <a:gd name="T80" fmla="*/ 2190 w 2282"/>
                <a:gd name="T81" fmla="*/ 1214 h 1774"/>
                <a:gd name="T82" fmla="*/ 2126 w 2282"/>
                <a:gd name="T83" fmla="*/ 1188 h 1774"/>
                <a:gd name="T84" fmla="*/ 2051 w 2282"/>
                <a:gd name="T85" fmla="*/ 1186 h 1774"/>
                <a:gd name="T86" fmla="*/ 1994 w 2282"/>
                <a:gd name="T87" fmla="*/ 1110 h 1774"/>
                <a:gd name="T88" fmla="*/ 1982 w 2282"/>
                <a:gd name="T89" fmla="*/ 1066 h 1774"/>
                <a:gd name="T90" fmla="*/ 1942 w 2282"/>
                <a:gd name="T91" fmla="*/ 1006 h 1774"/>
                <a:gd name="T92" fmla="*/ 2000 w 2282"/>
                <a:gd name="T93" fmla="*/ 865 h 1774"/>
                <a:gd name="T94" fmla="*/ 1950 w 2282"/>
                <a:gd name="T95" fmla="*/ 710 h 1774"/>
                <a:gd name="T96" fmla="*/ 2034 w 2282"/>
                <a:gd name="T97" fmla="*/ 661 h 1774"/>
                <a:gd name="T98" fmla="*/ 2282 w 2282"/>
                <a:gd name="T99" fmla="*/ 518 h 1774"/>
                <a:gd name="T100" fmla="*/ 2026 w 2282"/>
                <a:gd name="T101" fmla="*/ 643 h 1774"/>
                <a:gd name="T102" fmla="*/ 1654 w 2282"/>
                <a:gd name="T103" fmla="*/ 668 h 1774"/>
                <a:gd name="T104" fmla="*/ 1546 w 2282"/>
                <a:gd name="T105" fmla="*/ 624 h 1774"/>
                <a:gd name="T106" fmla="*/ 1442 w 2282"/>
                <a:gd name="T107" fmla="*/ 542 h 1774"/>
                <a:gd name="T108" fmla="*/ 1398 w 2282"/>
                <a:gd name="T109" fmla="*/ 282 h 1774"/>
                <a:gd name="T110" fmla="*/ 1359 w 2282"/>
                <a:gd name="T111" fmla="*/ 206 h 1774"/>
                <a:gd name="T112" fmla="*/ 1318 w 2282"/>
                <a:gd name="T113" fmla="*/ 82 h 1774"/>
                <a:gd name="T114" fmla="*/ 1504 w 2282"/>
                <a:gd name="T115" fmla="*/ 208 h 1774"/>
                <a:gd name="T116" fmla="*/ 1626 w 2282"/>
                <a:gd name="T117" fmla="*/ 338 h 1774"/>
                <a:gd name="T118" fmla="*/ 1254 w 2282"/>
                <a:gd name="T119" fmla="*/ 12 h 1774"/>
                <a:gd name="T120" fmla="*/ 1042 w 2282"/>
                <a:gd name="T121" fmla="*/ 17 h 1774"/>
                <a:gd name="T122" fmla="*/ 374 w 2282"/>
                <a:gd name="T123" fmla="*/ 191 h 1774"/>
                <a:gd name="T124" fmla="*/ 46 w 2282"/>
                <a:gd name="T125" fmla="*/ 370 h 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2" h="1774">
                  <a:moveTo>
                    <a:pt x="46" y="370"/>
                  </a:moveTo>
                  <a:cubicBezTo>
                    <a:pt x="61" y="448"/>
                    <a:pt x="61" y="448"/>
                    <a:pt x="61" y="448"/>
                  </a:cubicBezTo>
                  <a:cubicBezTo>
                    <a:pt x="102" y="471"/>
                    <a:pt x="102" y="471"/>
                    <a:pt x="102" y="471"/>
                  </a:cubicBezTo>
                  <a:cubicBezTo>
                    <a:pt x="104" y="546"/>
                    <a:pt x="104" y="546"/>
                    <a:pt x="104" y="546"/>
                  </a:cubicBezTo>
                  <a:cubicBezTo>
                    <a:pt x="118" y="598"/>
                    <a:pt x="118" y="598"/>
                    <a:pt x="118" y="598"/>
                  </a:cubicBezTo>
                  <a:cubicBezTo>
                    <a:pt x="90" y="594"/>
                    <a:pt x="90" y="594"/>
                    <a:pt x="90" y="594"/>
                  </a:cubicBezTo>
                  <a:cubicBezTo>
                    <a:pt x="90" y="634"/>
                    <a:pt x="90" y="634"/>
                    <a:pt x="90" y="634"/>
                  </a:cubicBezTo>
                  <a:cubicBezTo>
                    <a:pt x="78" y="678"/>
                    <a:pt x="78" y="678"/>
                    <a:pt x="78" y="678"/>
                  </a:cubicBezTo>
                  <a:cubicBezTo>
                    <a:pt x="106" y="682"/>
                    <a:pt x="106" y="682"/>
                    <a:pt x="106" y="682"/>
                  </a:cubicBezTo>
                  <a:cubicBezTo>
                    <a:pt x="106" y="704"/>
                    <a:pt x="112" y="735"/>
                    <a:pt x="93" y="750"/>
                  </a:cubicBezTo>
                  <a:cubicBezTo>
                    <a:pt x="68" y="771"/>
                    <a:pt x="17" y="758"/>
                    <a:pt x="7" y="798"/>
                  </a:cubicBezTo>
                  <a:cubicBezTo>
                    <a:pt x="0" y="825"/>
                    <a:pt x="16" y="835"/>
                    <a:pt x="22" y="858"/>
                  </a:cubicBezTo>
                  <a:cubicBezTo>
                    <a:pt x="36" y="912"/>
                    <a:pt x="65" y="966"/>
                    <a:pt x="73" y="1022"/>
                  </a:cubicBezTo>
                  <a:cubicBezTo>
                    <a:pt x="77" y="1048"/>
                    <a:pt x="56" y="1070"/>
                    <a:pt x="52" y="1094"/>
                  </a:cubicBezTo>
                  <a:cubicBezTo>
                    <a:pt x="50" y="1112"/>
                    <a:pt x="61" y="1129"/>
                    <a:pt x="66" y="1146"/>
                  </a:cubicBezTo>
                  <a:cubicBezTo>
                    <a:pt x="87" y="1142"/>
                    <a:pt x="87" y="1119"/>
                    <a:pt x="98" y="1102"/>
                  </a:cubicBezTo>
                  <a:cubicBezTo>
                    <a:pt x="102" y="1102"/>
                    <a:pt x="102" y="1102"/>
                    <a:pt x="102" y="1102"/>
                  </a:cubicBezTo>
                  <a:cubicBezTo>
                    <a:pt x="111" y="1121"/>
                    <a:pt x="105" y="1140"/>
                    <a:pt x="113" y="1158"/>
                  </a:cubicBezTo>
                  <a:cubicBezTo>
                    <a:pt x="124" y="1183"/>
                    <a:pt x="163" y="1203"/>
                    <a:pt x="190" y="1206"/>
                  </a:cubicBezTo>
                  <a:cubicBezTo>
                    <a:pt x="192" y="1225"/>
                    <a:pt x="206" y="1255"/>
                    <a:pt x="191" y="1272"/>
                  </a:cubicBezTo>
                  <a:cubicBezTo>
                    <a:pt x="169" y="1295"/>
                    <a:pt x="123" y="1271"/>
                    <a:pt x="107" y="1306"/>
                  </a:cubicBezTo>
                  <a:cubicBezTo>
                    <a:pt x="97" y="1332"/>
                    <a:pt x="137" y="1350"/>
                    <a:pt x="138" y="1378"/>
                  </a:cubicBezTo>
                  <a:cubicBezTo>
                    <a:pt x="166" y="1378"/>
                    <a:pt x="166" y="1378"/>
                    <a:pt x="166" y="1378"/>
                  </a:cubicBezTo>
                  <a:cubicBezTo>
                    <a:pt x="158" y="1409"/>
                    <a:pt x="120" y="1424"/>
                    <a:pt x="114" y="1454"/>
                  </a:cubicBezTo>
                  <a:cubicBezTo>
                    <a:pt x="107" y="1492"/>
                    <a:pt x="157" y="1545"/>
                    <a:pt x="134" y="1582"/>
                  </a:cubicBezTo>
                  <a:cubicBezTo>
                    <a:pt x="174" y="1710"/>
                    <a:pt x="174" y="1710"/>
                    <a:pt x="174" y="1710"/>
                  </a:cubicBezTo>
                  <a:cubicBezTo>
                    <a:pt x="184" y="1708"/>
                    <a:pt x="200" y="1700"/>
                    <a:pt x="210" y="1706"/>
                  </a:cubicBezTo>
                  <a:cubicBezTo>
                    <a:pt x="222" y="1714"/>
                    <a:pt x="214" y="1730"/>
                    <a:pt x="222" y="1740"/>
                  </a:cubicBezTo>
                  <a:cubicBezTo>
                    <a:pt x="241" y="1763"/>
                    <a:pt x="274" y="1736"/>
                    <a:pt x="282" y="1718"/>
                  </a:cubicBezTo>
                  <a:cubicBezTo>
                    <a:pt x="439" y="1731"/>
                    <a:pt x="439" y="1731"/>
                    <a:pt x="439" y="1731"/>
                  </a:cubicBezTo>
                  <a:cubicBezTo>
                    <a:pt x="526" y="1774"/>
                    <a:pt x="526" y="1774"/>
                    <a:pt x="526" y="1774"/>
                  </a:cubicBezTo>
                  <a:cubicBezTo>
                    <a:pt x="544" y="1718"/>
                    <a:pt x="544" y="1718"/>
                    <a:pt x="544" y="1718"/>
                  </a:cubicBezTo>
                  <a:cubicBezTo>
                    <a:pt x="550" y="1666"/>
                    <a:pt x="550" y="1666"/>
                    <a:pt x="550" y="1666"/>
                  </a:cubicBezTo>
                  <a:cubicBezTo>
                    <a:pt x="590" y="1610"/>
                    <a:pt x="590" y="1610"/>
                    <a:pt x="590" y="1610"/>
                  </a:cubicBezTo>
                  <a:cubicBezTo>
                    <a:pt x="622" y="1614"/>
                    <a:pt x="622" y="1614"/>
                    <a:pt x="622" y="1614"/>
                  </a:cubicBezTo>
                  <a:cubicBezTo>
                    <a:pt x="626" y="1658"/>
                    <a:pt x="626" y="1658"/>
                    <a:pt x="626" y="1658"/>
                  </a:cubicBezTo>
                  <a:cubicBezTo>
                    <a:pt x="651" y="1661"/>
                    <a:pt x="666" y="1665"/>
                    <a:pt x="682" y="1642"/>
                  </a:cubicBezTo>
                  <a:cubicBezTo>
                    <a:pt x="686" y="1642"/>
                    <a:pt x="686" y="1642"/>
                    <a:pt x="686" y="1642"/>
                  </a:cubicBezTo>
                  <a:cubicBezTo>
                    <a:pt x="722" y="1682"/>
                    <a:pt x="722" y="1682"/>
                    <a:pt x="722" y="1682"/>
                  </a:cubicBezTo>
                  <a:cubicBezTo>
                    <a:pt x="744" y="1675"/>
                    <a:pt x="731" y="1659"/>
                    <a:pt x="726" y="1642"/>
                  </a:cubicBezTo>
                  <a:cubicBezTo>
                    <a:pt x="747" y="1643"/>
                    <a:pt x="765" y="1651"/>
                    <a:pt x="778" y="1630"/>
                  </a:cubicBezTo>
                  <a:cubicBezTo>
                    <a:pt x="810" y="1650"/>
                    <a:pt x="810" y="1650"/>
                    <a:pt x="810" y="1650"/>
                  </a:cubicBezTo>
                  <a:cubicBezTo>
                    <a:pt x="842" y="1606"/>
                    <a:pt x="842" y="1606"/>
                    <a:pt x="842" y="1606"/>
                  </a:cubicBezTo>
                  <a:cubicBezTo>
                    <a:pt x="802" y="1598"/>
                    <a:pt x="802" y="1598"/>
                    <a:pt x="802" y="1598"/>
                  </a:cubicBezTo>
                  <a:cubicBezTo>
                    <a:pt x="794" y="1530"/>
                    <a:pt x="794" y="1530"/>
                    <a:pt x="794" y="1530"/>
                  </a:cubicBezTo>
                  <a:cubicBezTo>
                    <a:pt x="816" y="1529"/>
                    <a:pt x="833" y="1546"/>
                    <a:pt x="854" y="1542"/>
                  </a:cubicBezTo>
                  <a:cubicBezTo>
                    <a:pt x="907" y="1533"/>
                    <a:pt x="936" y="1485"/>
                    <a:pt x="878" y="1458"/>
                  </a:cubicBezTo>
                  <a:cubicBezTo>
                    <a:pt x="878" y="1454"/>
                    <a:pt x="878" y="1454"/>
                    <a:pt x="878" y="1454"/>
                  </a:cubicBezTo>
                  <a:cubicBezTo>
                    <a:pt x="958" y="1442"/>
                    <a:pt x="958" y="1442"/>
                    <a:pt x="958" y="1442"/>
                  </a:cubicBezTo>
                  <a:cubicBezTo>
                    <a:pt x="962" y="1472"/>
                    <a:pt x="988" y="1489"/>
                    <a:pt x="1014" y="1502"/>
                  </a:cubicBezTo>
                  <a:cubicBezTo>
                    <a:pt x="1034" y="1482"/>
                    <a:pt x="1034" y="1482"/>
                    <a:pt x="1034" y="1482"/>
                  </a:cubicBezTo>
                  <a:cubicBezTo>
                    <a:pt x="1046" y="1418"/>
                    <a:pt x="1046" y="1418"/>
                    <a:pt x="1046" y="1418"/>
                  </a:cubicBezTo>
                  <a:cubicBezTo>
                    <a:pt x="1075" y="1439"/>
                    <a:pt x="1081" y="1445"/>
                    <a:pt x="1118" y="1442"/>
                  </a:cubicBezTo>
                  <a:cubicBezTo>
                    <a:pt x="1122" y="1470"/>
                    <a:pt x="1122" y="1470"/>
                    <a:pt x="1122" y="1470"/>
                  </a:cubicBezTo>
                  <a:cubicBezTo>
                    <a:pt x="1146" y="1458"/>
                    <a:pt x="1146" y="1458"/>
                    <a:pt x="1146" y="1458"/>
                  </a:cubicBezTo>
                  <a:cubicBezTo>
                    <a:pt x="1150" y="1478"/>
                    <a:pt x="1150" y="1478"/>
                    <a:pt x="1150" y="1478"/>
                  </a:cubicBezTo>
                  <a:cubicBezTo>
                    <a:pt x="1154" y="1478"/>
                    <a:pt x="1154" y="1478"/>
                    <a:pt x="1154" y="1478"/>
                  </a:cubicBezTo>
                  <a:cubicBezTo>
                    <a:pt x="1158" y="1462"/>
                    <a:pt x="1158" y="1462"/>
                    <a:pt x="1158" y="1462"/>
                  </a:cubicBezTo>
                  <a:cubicBezTo>
                    <a:pt x="1162" y="1462"/>
                    <a:pt x="1162" y="1462"/>
                    <a:pt x="1162" y="1462"/>
                  </a:cubicBezTo>
                  <a:cubicBezTo>
                    <a:pt x="1166" y="1478"/>
                    <a:pt x="1166" y="1478"/>
                    <a:pt x="1166" y="1478"/>
                  </a:cubicBezTo>
                  <a:cubicBezTo>
                    <a:pt x="1207" y="1471"/>
                    <a:pt x="1207" y="1494"/>
                    <a:pt x="1198" y="1526"/>
                  </a:cubicBezTo>
                  <a:cubicBezTo>
                    <a:pt x="1302" y="1539"/>
                    <a:pt x="1302" y="1539"/>
                    <a:pt x="1302" y="1539"/>
                  </a:cubicBezTo>
                  <a:cubicBezTo>
                    <a:pt x="1346" y="1546"/>
                    <a:pt x="1346" y="1546"/>
                    <a:pt x="1346" y="1546"/>
                  </a:cubicBezTo>
                  <a:cubicBezTo>
                    <a:pt x="1354" y="1522"/>
                    <a:pt x="1354" y="1522"/>
                    <a:pt x="1354" y="1522"/>
                  </a:cubicBezTo>
                  <a:cubicBezTo>
                    <a:pt x="1394" y="1522"/>
                    <a:pt x="1394" y="1522"/>
                    <a:pt x="1394" y="1522"/>
                  </a:cubicBezTo>
                  <a:cubicBezTo>
                    <a:pt x="1390" y="1546"/>
                    <a:pt x="1390" y="1546"/>
                    <a:pt x="1390" y="1546"/>
                  </a:cubicBezTo>
                  <a:cubicBezTo>
                    <a:pt x="1402" y="1546"/>
                    <a:pt x="1402" y="1546"/>
                    <a:pt x="1402" y="1546"/>
                  </a:cubicBezTo>
                  <a:cubicBezTo>
                    <a:pt x="1405" y="1566"/>
                    <a:pt x="1413" y="1576"/>
                    <a:pt x="1434" y="1578"/>
                  </a:cubicBezTo>
                  <a:cubicBezTo>
                    <a:pt x="1430" y="1558"/>
                    <a:pt x="1430" y="1558"/>
                    <a:pt x="1430" y="1558"/>
                  </a:cubicBezTo>
                  <a:cubicBezTo>
                    <a:pt x="1459" y="1558"/>
                    <a:pt x="1478" y="1561"/>
                    <a:pt x="1490" y="1530"/>
                  </a:cubicBezTo>
                  <a:cubicBezTo>
                    <a:pt x="1594" y="1530"/>
                    <a:pt x="1594" y="1530"/>
                    <a:pt x="1594" y="1530"/>
                  </a:cubicBezTo>
                  <a:cubicBezTo>
                    <a:pt x="1574" y="1642"/>
                    <a:pt x="1574" y="1642"/>
                    <a:pt x="1574" y="1642"/>
                  </a:cubicBezTo>
                  <a:cubicBezTo>
                    <a:pt x="1686" y="1650"/>
                    <a:pt x="1686" y="1650"/>
                    <a:pt x="1686" y="1650"/>
                  </a:cubicBezTo>
                  <a:cubicBezTo>
                    <a:pt x="1686" y="1670"/>
                    <a:pt x="1686" y="1670"/>
                    <a:pt x="1686" y="1670"/>
                  </a:cubicBezTo>
                  <a:cubicBezTo>
                    <a:pt x="1737" y="1647"/>
                    <a:pt x="1806" y="1654"/>
                    <a:pt x="1862" y="1654"/>
                  </a:cubicBezTo>
                  <a:cubicBezTo>
                    <a:pt x="1862" y="1619"/>
                    <a:pt x="1890" y="1591"/>
                    <a:pt x="1926" y="1590"/>
                  </a:cubicBezTo>
                  <a:cubicBezTo>
                    <a:pt x="1930" y="1531"/>
                    <a:pt x="1937" y="1491"/>
                    <a:pt x="1994" y="1458"/>
                  </a:cubicBezTo>
                  <a:cubicBezTo>
                    <a:pt x="2002" y="1354"/>
                    <a:pt x="2002" y="1354"/>
                    <a:pt x="2002" y="1354"/>
                  </a:cubicBezTo>
                  <a:cubicBezTo>
                    <a:pt x="2089" y="1377"/>
                    <a:pt x="2089" y="1377"/>
                    <a:pt x="2089" y="1377"/>
                  </a:cubicBezTo>
                  <a:cubicBezTo>
                    <a:pt x="2122" y="1410"/>
                    <a:pt x="2122" y="1410"/>
                    <a:pt x="2122" y="1410"/>
                  </a:cubicBezTo>
                  <a:cubicBezTo>
                    <a:pt x="2111" y="1342"/>
                    <a:pt x="2170" y="1283"/>
                    <a:pt x="2170" y="1214"/>
                  </a:cubicBezTo>
                  <a:cubicBezTo>
                    <a:pt x="2190" y="1214"/>
                    <a:pt x="2190" y="1214"/>
                    <a:pt x="2190" y="1214"/>
                  </a:cubicBezTo>
                  <a:cubicBezTo>
                    <a:pt x="2190" y="1190"/>
                    <a:pt x="2190" y="1190"/>
                    <a:pt x="2190" y="1190"/>
                  </a:cubicBezTo>
                  <a:cubicBezTo>
                    <a:pt x="2126" y="1188"/>
                    <a:pt x="2126" y="1188"/>
                    <a:pt x="2126" y="1188"/>
                  </a:cubicBezTo>
                  <a:cubicBezTo>
                    <a:pt x="2075" y="1205"/>
                    <a:pt x="2075" y="1205"/>
                    <a:pt x="2075" y="1205"/>
                  </a:cubicBezTo>
                  <a:cubicBezTo>
                    <a:pt x="2051" y="1186"/>
                    <a:pt x="2051" y="1186"/>
                    <a:pt x="2051" y="1186"/>
                  </a:cubicBezTo>
                  <a:cubicBezTo>
                    <a:pt x="2062" y="1126"/>
                    <a:pt x="2062" y="1126"/>
                    <a:pt x="2062" y="1126"/>
                  </a:cubicBezTo>
                  <a:cubicBezTo>
                    <a:pt x="2042" y="1119"/>
                    <a:pt x="2010" y="1085"/>
                    <a:pt x="1994" y="1110"/>
                  </a:cubicBezTo>
                  <a:cubicBezTo>
                    <a:pt x="1976" y="1100"/>
                    <a:pt x="1965" y="1091"/>
                    <a:pt x="1982" y="1074"/>
                  </a:cubicBezTo>
                  <a:cubicBezTo>
                    <a:pt x="1982" y="1066"/>
                    <a:pt x="1982" y="1066"/>
                    <a:pt x="1982" y="1066"/>
                  </a:cubicBezTo>
                  <a:cubicBezTo>
                    <a:pt x="1967" y="1060"/>
                    <a:pt x="1945" y="1056"/>
                    <a:pt x="1937" y="1041"/>
                  </a:cubicBezTo>
                  <a:cubicBezTo>
                    <a:pt x="1930" y="1030"/>
                    <a:pt x="1942" y="1018"/>
                    <a:pt x="1942" y="1006"/>
                  </a:cubicBezTo>
                  <a:cubicBezTo>
                    <a:pt x="1943" y="972"/>
                    <a:pt x="1935" y="929"/>
                    <a:pt x="1957" y="898"/>
                  </a:cubicBezTo>
                  <a:cubicBezTo>
                    <a:pt x="1967" y="884"/>
                    <a:pt x="1995" y="883"/>
                    <a:pt x="2000" y="865"/>
                  </a:cubicBezTo>
                  <a:cubicBezTo>
                    <a:pt x="2005" y="845"/>
                    <a:pt x="1984" y="829"/>
                    <a:pt x="1982" y="810"/>
                  </a:cubicBezTo>
                  <a:cubicBezTo>
                    <a:pt x="1959" y="810"/>
                    <a:pt x="1951" y="726"/>
                    <a:pt x="1950" y="710"/>
                  </a:cubicBezTo>
                  <a:cubicBezTo>
                    <a:pt x="1949" y="698"/>
                    <a:pt x="1931" y="687"/>
                    <a:pt x="1942" y="675"/>
                  </a:cubicBezTo>
                  <a:cubicBezTo>
                    <a:pt x="1961" y="656"/>
                    <a:pt x="2010" y="669"/>
                    <a:pt x="2034" y="661"/>
                  </a:cubicBezTo>
                  <a:cubicBezTo>
                    <a:pt x="2099" y="639"/>
                    <a:pt x="2158" y="602"/>
                    <a:pt x="2218" y="571"/>
                  </a:cubicBezTo>
                  <a:cubicBezTo>
                    <a:pt x="2239" y="559"/>
                    <a:pt x="2274" y="543"/>
                    <a:pt x="2282" y="518"/>
                  </a:cubicBezTo>
                  <a:cubicBezTo>
                    <a:pt x="2254" y="519"/>
                    <a:pt x="2230" y="548"/>
                    <a:pt x="2206" y="561"/>
                  </a:cubicBezTo>
                  <a:cubicBezTo>
                    <a:pt x="2150" y="591"/>
                    <a:pt x="2087" y="625"/>
                    <a:pt x="2026" y="643"/>
                  </a:cubicBezTo>
                  <a:cubicBezTo>
                    <a:pt x="1933" y="671"/>
                    <a:pt x="1822" y="680"/>
                    <a:pt x="1726" y="671"/>
                  </a:cubicBezTo>
                  <a:cubicBezTo>
                    <a:pt x="1702" y="669"/>
                    <a:pt x="1676" y="674"/>
                    <a:pt x="1654" y="668"/>
                  </a:cubicBezTo>
                  <a:cubicBezTo>
                    <a:pt x="1633" y="662"/>
                    <a:pt x="1622" y="641"/>
                    <a:pt x="1602" y="634"/>
                  </a:cubicBezTo>
                  <a:cubicBezTo>
                    <a:pt x="1583" y="628"/>
                    <a:pt x="1565" y="635"/>
                    <a:pt x="1546" y="624"/>
                  </a:cubicBezTo>
                  <a:cubicBezTo>
                    <a:pt x="1528" y="615"/>
                    <a:pt x="1522" y="594"/>
                    <a:pt x="1505" y="584"/>
                  </a:cubicBezTo>
                  <a:cubicBezTo>
                    <a:pt x="1478" y="569"/>
                    <a:pt x="1460" y="573"/>
                    <a:pt x="1442" y="542"/>
                  </a:cubicBezTo>
                  <a:cubicBezTo>
                    <a:pt x="1416" y="497"/>
                    <a:pt x="1432" y="431"/>
                    <a:pt x="1425" y="382"/>
                  </a:cubicBezTo>
                  <a:cubicBezTo>
                    <a:pt x="1419" y="344"/>
                    <a:pt x="1395" y="323"/>
                    <a:pt x="1398" y="282"/>
                  </a:cubicBezTo>
                  <a:cubicBezTo>
                    <a:pt x="1394" y="282"/>
                    <a:pt x="1394" y="282"/>
                    <a:pt x="1394" y="282"/>
                  </a:cubicBezTo>
                  <a:cubicBezTo>
                    <a:pt x="1352" y="320"/>
                    <a:pt x="1367" y="220"/>
                    <a:pt x="1359" y="206"/>
                  </a:cubicBezTo>
                  <a:cubicBezTo>
                    <a:pt x="1347" y="185"/>
                    <a:pt x="1317" y="176"/>
                    <a:pt x="1312" y="150"/>
                  </a:cubicBezTo>
                  <a:cubicBezTo>
                    <a:pt x="1307" y="127"/>
                    <a:pt x="1325" y="107"/>
                    <a:pt x="1318" y="82"/>
                  </a:cubicBezTo>
                  <a:cubicBezTo>
                    <a:pt x="1378" y="116"/>
                    <a:pt x="1378" y="116"/>
                    <a:pt x="1378" y="116"/>
                  </a:cubicBezTo>
                  <a:cubicBezTo>
                    <a:pt x="1504" y="208"/>
                    <a:pt x="1504" y="208"/>
                    <a:pt x="1504" y="208"/>
                  </a:cubicBezTo>
                  <a:cubicBezTo>
                    <a:pt x="1560" y="242"/>
                    <a:pt x="1560" y="242"/>
                    <a:pt x="1560" y="242"/>
                  </a:cubicBezTo>
                  <a:cubicBezTo>
                    <a:pt x="1626" y="338"/>
                    <a:pt x="1626" y="338"/>
                    <a:pt x="1626" y="338"/>
                  </a:cubicBezTo>
                  <a:cubicBezTo>
                    <a:pt x="1626" y="211"/>
                    <a:pt x="1447" y="141"/>
                    <a:pt x="1354" y="85"/>
                  </a:cubicBezTo>
                  <a:cubicBezTo>
                    <a:pt x="1321" y="66"/>
                    <a:pt x="1289" y="20"/>
                    <a:pt x="1254" y="12"/>
                  </a:cubicBezTo>
                  <a:cubicBezTo>
                    <a:pt x="1202" y="0"/>
                    <a:pt x="1136" y="24"/>
                    <a:pt x="1082" y="24"/>
                  </a:cubicBezTo>
                  <a:cubicBezTo>
                    <a:pt x="1068" y="24"/>
                    <a:pt x="1055" y="16"/>
                    <a:pt x="1042" y="17"/>
                  </a:cubicBezTo>
                  <a:cubicBezTo>
                    <a:pt x="939" y="23"/>
                    <a:pt x="840" y="67"/>
                    <a:pt x="742" y="90"/>
                  </a:cubicBezTo>
                  <a:cubicBezTo>
                    <a:pt x="617" y="120"/>
                    <a:pt x="491" y="135"/>
                    <a:pt x="374" y="191"/>
                  </a:cubicBezTo>
                  <a:cubicBezTo>
                    <a:pt x="300" y="227"/>
                    <a:pt x="251" y="293"/>
                    <a:pt x="182" y="332"/>
                  </a:cubicBezTo>
                  <a:cubicBezTo>
                    <a:pt x="146" y="352"/>
                    <a:pt x="86" y="364"/>
                    <a:pt x="46" y="370"/>
                  </a:cubicBez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tx1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40" name="pole tekstowe 39"/>
          <p:cNvSpPr txBox="1"/>
          <p:nvPr/>
        </p:nvSpPr>
        <p:spPr>
          <a:xfrm>
            <a:off x="3978527" y="4805107"/>
            <a:ext cx="1512000" cy="851297"/>
          </a:xfrm>
          <a:prstGeom prst="roundRect">
            <a:avLst/>
          </a:prstGeom>
          <a:effectLst>
            <a:softEdge rad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FF0000"/>
                </a:solidFill>
              </a:rPr>
              <a:t>FARR</a:t>
            </a:r>
          </a:p>
          <a:p>
            <a:pPr algn="ctr"/>
            <a:r>
              <a:rPr lang="pl-PL" sz="1200" b="1" dirty="0" smtClean="0">
                <a:solidFill>
                  <a:srgbClr val="0B0C0D"/>
                </a:solidFill>
              </a:rPr>
              <a:t>MAKROREGION POŁUDNIOWY </a:t>
            </a:r>
            <a:endParaRPr lang="pl-PL" sz="1200" b="1" dirty="0">
              <a:solidFill>
                <a:srgbClr val="0B0C0D"/>
              </a:solidFill>
            </a:endParaRPr>
          </a:p>
          <a:p>
            <a:pPr algn="ctr"/>
            <a:r>
              <a:rPr lang="pl-PL" sz="1200" b="1" dirty="0" smtClean="0">
                <a:solidFill>
                  <a:srgbClr val="0B0C0D"/>
                </a:solidFill>
              </a:rPr>
              <a:t>22 mln </a:t>
            </a:r>
            <a:r>
              <a:rPr lang="pl-PL" sz="1200" b="1" dirty="0">
                <a:solidFill>
                  <a:srgbClr val="0B0C0D"/>
                </a:solidFill>
              </a:rPr>
              <a:t>zł</a:t>
            </a:r>
          </a:p>
        </p:txBody>
      </p:sp>
      <p:sp>
        <p:nvSpPr>
          <p:cNvPr id="41" name="pole tekstowe 40"/>
          <p:cNvSpPr txBox="1"/>
          <p:nvPr/>
        </p:nvSpPr>
        <p:spPr>
          <a:xfrm>
            <a:off x="4813206" y="2491622"/>
            <a:ext cx="1512000" cy="1055608"/>
          </a:xfrm>
          <a:prstGeom prst="roundRect">
            <a:avLst/>
          </a:prstGeom>
          <a:effectLst>
            <a:softEdge rad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FF0000"/>
                </a:solidFill>
              </a:rPr>
              <a:t>FARR</a:t>
            </a:r>
          </a:p>
          <a:p>
            <a:pPr algn="ctr"/>
            <a:r>
              <a:rPr lang="pl-PL" sz="1200" b="1" dirty="0" smtClean="0">
                <a:solidFill>
                  <a:srgbClr val="0B0C0D"/>
                </a:solidFill>
              </a:rPr>
              <a:t>MAKROREGION PÓŁNOCNO-WSCHODNI </a:t>
            </a:r>
            <a:endParaRPr lang="pl-PL" sz="1200" b="1" dirty="0">
              <a:solidFill>
                <a:srgbClr val="0B0C0D"/>
              </a:solidFill>
            </a:endParaRPr>
          </a:p>
          <a:p>
            <a:pPr algn="ctr"/>
            <a:r>
              <a:rPr lang="pl-PL" sz="1200" b="1" dirty="0" smtClean="0">
                <a:solidFill>
                  <a:srgbClr val="0B0C0D"/>
                </a:solidFill>
              </a:rPr>
              <a:t>13 mln </a:t>
            </a:r>
            <a:r>
              <a:rPr lang="pl-PL" sz="1200" b="1" dirty="0">
                <a:solidFill>
                  <a:srgbClr val="0B0C0D"/>
                </a:solidFill>
              </a:rPr>
              <a:t>zł</a:t>
            </a:r>
          </a:p>
        </p:txBody>
      </p:sp>
      <p:pic>
        <p:nvPicPr>
          <p:cNvPr id="38" name="Picture 3" descr="C:\Users\Mariusz\Desktop\logo farr1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499" y="5980149"/>
            <a:ext cx="1311125" cy="6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99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1242" y="333513"/>
            <a:ext cx="7162219" cy="778098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Umorzenie pożyczki</a:t>
            </a:r>
            <a:endParaRPr lang="pl-P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4815093"/>
              </p:ext>
            </p:extLst>
          </p:nvPr>
        </p:nvGraphicFramePr>
        <p:xfrm>
          <a:off x="457200" y="1295388"/>
          <a:ext cx="8428008" cy="4993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228618"/>
            <a:ext cx="823466" cy="882993"/>
          </a:xfrm>
          <a:prstGeom prst="rect">
            <a:avLst/>
          </a:prstGeom>
        </p:spPr>
      </p:pic>
      <p:pic>
        <p:nvPicPr>
          <p:cNvPr id="5" name="Picture 3" descr="C:\Users\Mariusz\Desktop\logo farr1.ep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083" y="5940100"/>
            <a:ext cx="1311125" cy="6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45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Mariusz\Desktop\foto ARR\IMAG0291.jpg"/>
          <p:cNvPicPr/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5" t="3" r="645" b="13798"/>
          <a:stretch/>
        </p:blipFill>
        <p:spPr bwMode="auto">
          <a:xfrm>
            <a:off x="1580962" y="10633"/>
            <a:ext cx="5796214" cy="6847367"/>
          </a:xfrm>
          <a:prstGeom prst="rect">
            <a:avLst/>
          </a:prstGeom>
          <a:noFill/>
          <a:extLst/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816CC3A1-CCCA-424C-993E-2956DB55E325}"/>
              </a:ext>
            </a:extLst>
          </p:cNvPr>
          <p:cNvSpPr/>
          <p:nvPr/>
        </p:nvSpPr>
        <p:spPr>
          <a:xfrm>
            <a:off x="-6294" y="-11760"/>
            <a:ext cx="1568570" cy="6869760"/>
          </a:xfrm>
          <a:prstGeom prst="rect">
            <a:avLst/>
          </a:prstGeom>
          <a:gradFill flip="none" rotWithShape="1">
            <a:gsLst>
              <a:gs pos="0">
                <a:srgbClr val="D72B4F"/>
              </a:gs>
              <a:gs pos="100000">
                <a:srgbClr val="CF002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upa 7"/>
          <p:cNvGrpSpPr/>
          <p:nvPr/>
        </p:nvGrpSpPr>
        <p:grpSpPr>
          <a:xfrm>
            <a:off x="6301020" y="0"/>
            <a:ext cx="2842980" cy="6847367"/>
            <a:chOff x="8839199" y="-10759"/>
            <a:chExt cx="3352797" cy="6874137"/>
          </a:xfrm>
        </p:grpSpPr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xmlns="" id="{816CC3A1-CCCA-424C-993E-2956DB55E325}"/>
                </a:ext>
              </a:extLst>
            </p:cNvPr>
            <p:cNvSpPr/>
            <p:nvPr/>
          </p:nvSpPr>
          <p:spPr>
            <a:xfrm rot="10800000">
              <a:off x="9815837" y="-10759"/>
              <a:ext cx="2376159" cy="6874136"/>
            </a:xfrm>
            <a:prstGeom prst="rect">
              <a:avLst/>
            </a:prstGeom>
            <a:gradFill flip="none" rotWithShape="1">
              <a:gsLst>
                <a:gs pos="0">
                  <a:srgbClr val="D72B4F"/>
                </a:gs>
                <a:gs pos="100000">
                  <a:srgbClr val="CF002B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13">
              <a:extLst>
                <a:ext uri="{FF2B5EF4-FFF2-40B4-BE49-F238E27FC236}">
                  <a16:creationId xmlns:a16="http://schemas.microsoft.com/office/drawing/2014/main" xmlns="" id="{26E9A5B6-2378-41CB-A46C-720D9A3C7A0A}"/>
                </a:ext>
              </a:extLst>
            </p:cNvPr>
            <p:cNvSpPr/>
            <p:nvPr/>
          </p:nvSpPr>
          <p:spPr>
            <a:xfrm rot="10800000">
              <a:off x="8839199" y="-10759"/>
              <a:ext cx="2300917" cy="6874137"/>
            </a:xfrm>
            <a:prstGeom prst="parallelogram">
              <a:avLst>
                <a:gd name="adj" fmla="val 36604"/>
              </a:avLst>
            </a:prstGeom>
            <a:gradFill flip="none" rotWithShape="1">
              <a:gsLst>
                <a:gs pos="0">
                  <a:srgbClr val="D72B4F"/>
                </a:gs>
                <a:gs pos="100000">
                  <a:srgbClr val="CF002B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Parallelogram 13">
            <a:extLst>
              <a:ext uri="{FF2B5EF4-FFF2-40B4-BE49-F238E27FC236}">
                <a16:creationId xmlns:a16="http://schemas.microsoft.com/office/drawing/2014/main" xmlns="" id="{26E9A5B6-2378-41CB-A46C-720D9A3C7A0A}"/>
              </a:ext>
            </a:extLst>
          </p:cNvPr>
          <p:cNvSpPr/>
          <p:nvPr/>
        </p:nvSpPr>
        <p:spPr>
          <a:xfrm>
            <a:off x="12392" y="-11760"/>
            <a:ext cx="2492269" cy="6869760"/>
          </a:xfrm>
          <a:prstGeom prst="parallelogram">
            <a:avLst>
              <a:gd name="adj" fmla="val 36604"/>
            </a:avLst>
          </a:prstGeom>
          <a:gradFill flip="none" rotWithShape="1">
            <a:gsLst>
              <a:gs pos="0">
                <a:srgbClr val="D72B4F"/>
              </a:gs>
              <a:gs pos="100000">
                <a:srgbClr val="CF002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0EF9BFCC-A8F4-47F9-BC91-40158317E642}"/>
              </a:ext>
            </a:extLst>
          </p:cNvPr>
          <p:cNvSpPr/>
          <p:nvPr/>
        </p:nvSpPr>
        <p:spPr>
          <a:xfrm>
            <a:off x="2173596" y="1538654"/>
            <a:ext cx="4458488" cy="1991946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rostokąt 11"/>
          <p:cNvSpPr/>
          <p:nvPr/>
        </p:nvSpPr>
        <p:spPr>
          <a:xfrm>
            <a:off x="2173596" y="1441938"/>
            <a:ext cx="4458488" cy="17408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 smtClean="0"/>
              <a:t>Dziękuję za uwagę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46584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69582" y="353629"/>
            <a:ext cx="7162219" cy="778098"/>
          </a:xfrm>
        </p:spPr>
        <p:txBody>
          <a:bodyPr>
            <a:normAutofit/>
          </a:bodyPr>
          <a:lstStyle/>
          <a:p>
            <a:r>
              <a:rPr 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Założenia Programu</a:t>
            </a:r>
            <a:r>
              <a:rPr lang="pl-PL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sz="3200" dirty="0"/>
          </a:p>
        </p:txBody>
      </p:sp>
      <p:sp>
        <p:nvSpPr>
          <p:cNvPr id="42" name="Symbol zastępczy zawartości 2"/>
          <p:cNvSpPr txBox="1">
            <a:spLocks/>
          </p:cNvSpPr>
          <p:nvPr/>
        </p:nvSpPr>
        <p:spPr>
          <a:xfrm>
            <a:off x="457200" y="1357959"/>
            <a:ext cx="4720856" cy="4761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F002B"/>
              </a:buClr>
              <a:buFont typeface="Wingdings" charset="2"/>
              <a:buChar char="§"/>
              <a:defRPr sz="3200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636B71"/>
              </a:buClr>
              <a:buFont typeface="Arial"/>
              <a:buChar char="–"/>
              <a:defRPr sz="2800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636B71"/>
              </a:buClr>
              <a:buFont typeface="Arial"/>
              <a:buChar char="•"/>
              <a:defRPr sz="2400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636B71"/>
              </a:buClr>
              <a:buFont typeface="Arial"/>
              <a:buChar char="–"/>
              <a:defRPr sz="2000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636B71"/>
              </a:buClr>
              <a:buFont typeface="Arial"/>
              <a:buChar char="»"/>
              <a:defRPr sz="2000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900" b="1" dirty="0" smtClean="0">
                <a:solidFill>
                  <a:srgbClr val="0B0C0D"/>
                </a:solidFill>
              </a:rPr>
              <a:t>Podstawa prawna</a:t>
            </a:r>
            <a:r>
              <a:rPr lang="pl-PL" sz="1900" dirty="0" smtClean="0">
                <a:solidFill>
                  <a:srgbClr val="0B0C0D"/>
                </a:solidFill>
              </a:rPr>
              <a:t>: Ustawa o promocji zatrudnienia i instytucjach rynku pracy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900" b="1" dirty="0" smtClean="0">
                <a:solidFill>
                  <a:srgbClr val="0B0C0D"/>
                </a:solidFill>
              </a:rPr>
              <a:t>Inicjator Programu</a:t>
            </a:r>
            <a:r>
              <a:rPr lang="pl-PL" sz="1900" dirty="0" smtClean="0">
                <a:solidFill>
                  <a:srgbClr val="0B0C0D"/>
                </a:solidFill>
              </a:rPr>
              <a:t>: Ministerstwo Rodziny, Pracy i Polityki Społecznej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900" b="1" dirty="0" smtClean="0">
                <a:solidFill>
                  <a:srgbClr val="0B0C0D"/>
                </a:solidFill>
              </a:rPr>
              <a:t>Operator Programu</a:t>
            </a:r>
            <a:r>
              <a:rPr lang="pl-PL" sz="1900" dirty="0" smtClean="0">
                <a:solidFill>
                  <a:srgbClr val="0B0C0D"/>
                </a:solidFill>
              </a:rPr>
              <a:t>: Bank Gospodarstwa Krajowego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900" b="1" dirty="0" smtClean="0">
                <a:solidFill>
                  <a:srgbClr val="0B0C0D"/>
                </a:solidFill>
              </a:rPr>
              <a:t>Podmioty udzielające wsparcia</a:t>
            </a:r>
            <a:r>
              <a:rPr lang="pl-PL" sz="1900" dirty="0" smtClean="0">
                <a:solidFill>
                  <a:srgbClr val="0B0C0D"/>
                </a:solidFill>
              </a:rPr>
              <a:t>: Pośrednicy finansowi: FARR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900" b="1" dirty="0" smtClean="0">
                <a:solidFill>
                  <a:srgbClr val="0B0C0D"/>
                </a:solidFill>
              </a:rPr>
              <a:t>Budżet</a:t>
            </a:r>
            <a:r>
              <a:rPr lang="pl-PL" sz="1900" dirty="0" smtClean="0">
                <a:solidFill>
                  <a:srgbClr val="0B0C0D"/>
                </a:solidFill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900" dirty="0" smtClean="0">
                <a:solidFill>
                  <a:srgbClr val="0B0C0D"/>
                </a:solidFill>
              </a:rPr>
              <a:t>       22 mln- północno-wschodni,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900" dirty="0" smtClean="0">
                <a:solidFill>
                  <a:srgbClr val="0B0C0D"/>
                </a:solidFill>
              </a:rPr>
              <a:t>       13 mln -południowy</a:t>
            </a:r>
            <a:endParaRPr lang="pl-PL" sz="2000" dirty="0">
              <a:solidFill>
                <a:srgbClr val="0B0C0D"/>
              </a:solidFill>
            </a:endParaRPr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28" y="221413"/>
            <a:ext cx="983294" cy="913885"/>
          </a:xfrm>
          <a:prstGeom prst="rect">
            <a:avLst/>
          </a:prstGeom>
        </p:spPr>
      </p:pic>
      <p:grpSp>
        <p:nvGrpSpPr>
          <p:cNvPr id="26" name="Grupa 25"/>
          <p:cNvGrpSpPr/>
          <p:nvPr/>
        </p:nvGrpSpPr>
        <p:grpSpPr>
          <a:xfrm>
            <a:off x="5092996" y="1052736"/>
            <a:ext cx="3849180" cy="5014582"/>
            <a:chOff x="5007741" y="919067"/>
            <a:chExt cx="4246606" cy="5199006"/>
          </a:xfrm>
        </p:grpSpPr>
        <p:sp>
          <p:nvSpPr>
            <p:cNvPr id="27" name="Prostokąt 26"/>
            <p:cNvSpPr/>
            <p:nvPr/>
          </p:nvSpPr>
          <p:spPr>
            <a:xfrm>
              <a:off x="5417659" y="919067"/>
              <a:ext cx="3484524" cy="9223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b="1" dirty="0" smtClean="0">
                  <a:solidFill>
                    <a:schemeClr val="bg1"/>
                  </a:solidFill>
                  <a:cs typeface="Arial" pitchFamily="34" charset="0"/>
                </a:rPr>
                <a:t>Ministerstwo Rodziny, Pracy </a:t>
              </a:r>
              <a:br>
                <a:rPr lang="pl-PL" b="1" dirty="0" smtClean="0">
                  <a:solidFill>
                    <a:schemeClr val="bg1"/>
                  </a:solidFill>
                  <a:cs typeface="Arial" pitchFamily="34" charset="0"/>
                </a:rPr>
              </a:br>
              <a:r>
                <a:rPr lang="pl-PL" b="1" dirty="0" smtClean="0">
                  <a:solidFill>
                    <a:schemeClr val="bg1"/>
                  </a:solidFill>
                  <a:cs typeface="Arial" pitchFamily="34" charset="0"/>
                </a:rPr>
                <a:t>i Polityki Społecznej </a:t>
              </a:r>
              <a:r>
                <a:rPr lang="pl-PL" sz="1600" b="1" dirty="0" smtClean="0">
                  <a:solidFill>
                    <a:schemeClr val="bg1"/>
                  </a:solidFill>
                  <a:cs typeface="Arial" pitchFamily="34" charset="0"/>
                </a:rPr>
                <a:t/>
              </a:r>
              <a:br>
                <a:rPr lang="pl-PL" sz="1600" b="1" dirty="0" smtClean="0">
                  <a:solidFill>
                    <a:schemeClr val="bg1"/>
                  </a:solidFill>
                  <a:cs typeface="Arial" pitchFamily="34" charset="0"/>
                </a:rPr>
              </a:br>
              <a:r>
                <a:rPr lang="pl-PL" sz="1600" dirty="0" smtClean="0">
                  <a:solidFill>
                    <a:schemeClr val="bg1"/>
                  </a:solidFill>
                  <a:cs typeface="Arial" pitchFamily="34" charset="0"/>
                </a:rPr>
                <a:t>- inicjator Programu</a:t>
              </a:r>
              <a:endParaRPr lang="pl-PL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Prostokąt 27"/>
            <p:cNvSpPr/>
            <p:nvPr/>
          </p:nvSpPr>
          <p:spPr>
            <a:xfrm>
              <a:off x="5417659" y="2326059"/>
              <a:ext cx="3484524" cy="71484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b="1" dirty="0" smtClean="0">
                  <a:solidFill>
                    <a:schemeClr val="bg1"/>
                  </a:solidFill>
                  <a:cs typeface="Arial" pitchFamily="34" charset="0"/>
                </a:rPr>
                <a:t>Bank Gospodarstwa Krajowego</a:t>
              </a:r>
              <a:r>
                <a:rPr lang="pl-PL" sz="1600" b="1" dirty="0" smtClean="0">
                  <a:solidFill>
                    <a:schemeClr val="bg1"/>
                  </a:solidFill>
                  <a:cs typeface="Arial" pitchFamily="34" charset="0"/>
                </a:rPr>
                <a:t/>
              </a:r>
              <a:br>
                <a:rPr lang="pl-PL" sz="1600" b="1" dirty="0" smtClean="0">
                  <a:solidFill>
                    <a:schemeClr val="bg1"/>
                  </a:solidFill>
                  <a:cs typeface="Arial" pitchFamily="34" charset="0"/>
                </a:rPr>
              </a:br>
              <a:r>
                <a:rPr lang="pl-PL" sz="1600" dirty="0" smtClean="0">
                  <a:solidFill>
                    <a:schemeClr val="bg1"/>
                  </a:solidFill>
                  <a:cs typeface="Arial" pitchFamily="34" charset="0"/>
                </a:rPr>
                <a:t>- operator Programu</a:t>
              </a:r>
              <a:endParaRPr lang="pl-PL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Prostokąt 28"/>
            <p:cNvSpPr/>
            <p:nvPr/>
          </p:nvSpPr>
          <p:spPr>
            <a:xfrm>
              <a:off x="5453588" y="3446325"/>
              <a:ext cx="3484524" cy="11356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b="1" dirty="0" smtClean="0">
                  <a:solidFill>
                    <a:schemeClr val="bg2">
                      <a:lumMod val="10000"/>
                    </a:schemeClr>
                  </a:solidFill>
                  <a:cs typeface="Arial" pitchFamily="34" charset="0"/>
                </a:rPr>
                <a:t>Pośrednicy Finansowi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600" dirty="0" smtClean="0">
                  <a:solidFill>
                    <a:schemeClr val="bg2">
                      <a:lumMod val="10000"/>
                    </a:schemeClr>
                  </a:solidFill>
                  <a:cs typeface="Arial" pitchFamily="34" charset="0"/>
                </a:rPr>
                <a:t>- podmioty udzielające w całym kraju pożyczek i usług szkoleń </a:t>
              </a:r>
              <a:r>
                <a:rPr lang="pl-PL" sz="1600" dirty="0">
                  <a:solidFill>
                    <a:schemeClr val="bg2">
                      <a:lumMod val="10000"/>
                    </a:schemeClr>
                  </a:solidFill>
                  <a:cs typeface="Arial" pitchFamily="34" charset="0"/>
                </a:rPr>
                <a:t>i </a:t>
              </a:r>
              <a:r>
                <a:rPr lang="pl-PL" sz="1600" dirty="0" smtClean="0">
                  <a:solidFill>
                    <a:schemeClr val="bg2">
                      <a:lumMod val="10000"/>
                    </a:schemeClr>
                  </a:solidFill>
                  <a:cs typeface="Arial" pitchFamily="34" charset="0"/>
                </a:rPr>
                <a:t>doradztwa</a:t>
              </a:r>
            </a:p>
          </p:txBody>
        </p:sp>
        <p:sp>
          <p:nvSpPr>
            <p:cNvPr id="30" name="Strzałka w górę 29"/>
            <p:cNvSpPr/>
            <p:nvPr/>
          </p:nvSpPr>
          <p:spPr>
            <a:xfrm rot="10800000">
              <a:off x="6122533" y="4698430"/>
              <a:ext cx="229004" cy="239284"/>
            </a:xfrm>
            <a:prstGeom prst="up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1" name="Strzałka w górę 30"/>
            <p:cNvSpPr/>
            <p:nvPr/>
          </p:nvSpPr>
          <p:spPr>
            <a:xfrm rot="10800000">
              <a:off x="7979294" y="4730170"/>
              <a:ext cx="207020" cy="239284"/>
            </a:xfrm>
            <a:prstGeom prst="up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2" name="Strzałka w górę 31"/>
            <p:cNvSpPr/>
            <p:nvPr/>
          </p:nvSpPr>
          <p:spPr>
            <a:xfrm rot="10800000">
              <a:off x="7056411" y="3197512"/>
              <a:ext cx="207020" cy="239284"/>
            </a:xfrm>
            <a:prstGeom prst="up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3" name="Strzałka w górę 32"/>
            <p:cNvSpPr/>
            <p:nvPr/>
          </p:nvSpPr>
          <p:spPr>
            <a:xfrm rot="10800000">
              <a:off x="7056411" y="1952525"/>
              <a:ext cx="207020" cy="239284"/>
            </a:xfrm>
            <a:prstGeom prst="up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4" name="Prostokąt 33"/>
            <p:cNvSpPr/>
            <p:nvPr/>
          </p:nvSpPr>
          <p:spPr>
            <a:xfrm>
              <a:off x="5453588" y="5054125"/>
              <a:ext cx="1638751" cy="10406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600" dirty="0" smtClean="0">
                  <a:solidFill>
                    <a:schemeClr val="bg2">
                      <a:lumMod val="10000"/>
                    </a:schemeClr>
                  </a:solidFill>
                  <a:cs typeface="Arial" pitchFamily="34" charset="0"/>
                </a:rPr>
                <a:t>Osoby rozpoczynające działalność gospodarczą</a:t>
              </a:r>
              <a:endParaRPr lang="pl-PL" sz="1600" dirty="0">
                <a:solidFill>
                  <a:schemeClr val="bg2">
                    <a:lumMod val="1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Prostokąt 34"/>
            <p:cNvSpPr/>
            <p:nvPr/>
          </p:nvSpPr>
          <p:spPr>
            <a:xfrm>
              <a:off x="7257886" y="5077387"/>
              <a:ext cx="1638752" cy="10406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600" dirty="0" smtClean="0">
                  <a:solidFill>
                    <a:schemeClr val="bg2">
                      <a:lumMod val="10000"/>
                    </a:schemeClr>
                  </a:solidFill>
                  <a:cs typeface="Arial" pitchFamily="34" charset="0"/>
                </a:rPr>
                <a:t>Przedsiębiorcy tworzący miejsca pracy</a:t>
              </a:r>
              <a:endParaRPr lang="pl-PL" sz="1600" dirty="0">
                <a:solidFill>
                  <a:schemeClr val="bg2">
                    <a:lumMod val="1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Strzałka zakrzywiona w lewo 35"/>
            <p:cNvSpPr/>
            <p:nvPr/>
          </p:nvSpPr>
          <p:spPr>
            <a:xfrm rot="10800000">
              <a:off x="5007741" y="4403984"/>
              <a:ext cx="280301" cy="1138519"/>
            </a:xfrm>
            <a:prstGeom prst="curvedLef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00" dirty="0">
                <a:solidFill>
                  <a:schemeClr val="tx1"/>
                </a:solidFill>
              </a:endParaRPr>
            </a:p>
          </p:txBody>
        </p:sp>
        <p:sp>
          <p:nvSpPr>
            <p:cNvPr id="37" name="Strzałka zakrzywiona w prawo 36"/>
            <p:cNvSpPr/>
            <p:nvPr/>
          </p:nvSpPr>
          <p:spPr>
            <a:xfrm rot="10800000">
              <a:off x="8974046" y="4403984"/>
              <a:ext cx="280301" cy="1138519"/>
            </a:xfrm>
            <a:prstGeom prst="curved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00" dirty="0">
                <a:solidFill>
                  <a:schemeClr val="tx1"/>
                </a:solidFill>
              </a:endParaRPr>
            </a:p>
          </p:txBody>
        </p:sp>
        <p:sp>
          <p:nvSpPr>
            <p:cNvPr id="38" name="Strzałka zakrzywiona w prawo 37"/>
            <p:cNvSpPr/>
            <p:nvPr/>
          </p:nvSpPr>
          <p:spPr>
            <a:xfrm rot="10800000">
              <a:off x="8974046" y="2643122"/>
              <a:ext cx="280301" cy="1138519"/>
            </a:xfrm>
            <a:prstGeom prst="curved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00" dirty="0">
                <a:solidFill>
                  <a:schemeClr val="tx1"/>
                </a:solidFill>
              </a:endParaRPr>
            </a:p>
          </p:txBody>
        </p:sp>
        <p:sp>
          <p:nvSpPr>
            <p:cNvPr id="39" name="Strzałka zakrzywiona w lewo 38"/>
            <p:cNvSpPr/>
            <p:nvPr/>
          </p:nvSpPr>
          <p:spPr>
            <a:xfrm rot="10800000">
              <a:off x="5007741" y="2643125"/>
              <a:ext cx="280301" cy="1138519"/>
            </a:xfrm>
            <a:prstGeom prst="curvedLef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9" name="Picture 3" descr="C:\Users\Mariusz\Desktop\logo farr1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051" y="6112433"/>
            <a:ext cx="1311125" cy="6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16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1001893" y="1839433"/>
            <a:ext cx="4505771" cy="255181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buClr>
                <a:srgbClr val="C9000A"/>
              </a:buClr>
            </a:pPr>
            <a:r>
              <a:rPr lang="pl-PL" sz="2400" b="1" dirty="0" smtClean="0">
                <a:solidFill>
                  <a:schemeClr val="accent1"/>
                </a:solidFill>
              </a:rPr>
              <a:t>Pożyczka za założenie działalności gospodarczej</a:t>
            </a:r>
            <a:endParaRPr lang="pl-PL" sz="2400" b="1" dirty="0">
              <a:solidFill>
                <a:schemeClr val="accent1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446199" y="1839433"/>
            <a:ext cx="428885" cy="32227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1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001894" y="3221666"/>
            <a:ext cx="4271855" cy="302274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buClr>
                <a:srgbClr val="C9000A"/>
              </a:buClr>
            </a:pPr>
            <a:r>
              <a:rPr lang="pl-PL" sz="2400" b="1" dirty="0" smtClean="0">
                <a:solidFill>
                  <a:schemeClr val="accent1"/>
                </a:solidFill>
              </a:rPr>
              <a:t>Pożyczka na utworzenie miejsca pracy</a:t>
            </a:r>
            <a:endParaRPr lang="pl-PL" sz="2400" b="1" dirty="0">
              <a:solidFill>
                <a:schemeClr val="accent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001894" y="4699591"/>
            <a:ext cx="4250590" cy="251902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buClr>
                <a:srgbClr val="C9000A"/>
              </a:buClr>
            </a:pPr>
            <a:r>
              <a:rPr lang="pl-PL" sz="2400" b="1" dirty="0" smtClean="0">
                <a:solidFill>
                  <a:schemeClr val="accent1"/>
                </a:solidFill>
              </a:rPr>
              <a:t>Bezpłatne usługi szkoleń i doradztwa</a:t>
            </a:r>
            <a:endParaRPr lang="pl-PL" sz="2400" b="1" dirty="0">
              <a:solidFill>
                <a:schemeClr val="accent1"/>
              </a:solidFill>
            </a:endParaRP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111" y="-125925"/>
            <a:ext cx="2504538" cy="1064137"/>
          </a:xfrm>
          <a:prstGeom prst="rect">
            <a:avLst/>
          </a:prstGeom>
        </p:spPr>
      </p:pic>
      <p:grpSp>
        <p:nvGrpSpPr>
          <p:cNvPr id="18" name="Grupa 17"/>
          <p:cNvGrpSpPr/>
          <p:nvPr/>
        </p:nvGrpSpPr>
        <p:grpSpPr>
          <a:xfrm>
            <a:off x="5932966" y="0"/>
            <a:ext cx="3634561" cy="6877138"/>
            <a:chOff x="5667153" y="0"/>
            <a:chExt cx="3634561" cy="6877138"/>
          </a:xfrm>
        </p:grpSpPr>
        <p:pic>
          <p:nvPicPr>
            <p:cNvPr id="3" name="Obraz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7154" y="0"/>
              <a:ext cx="3634560" cy="2424223"/>
            </a:xfrm>
            <a:prstGeom prst="rect">
              <a:avLst/>
            </a:prstGeom>
          </p:spPr>
        </p:pic>
        <p:pic>
          <p:nvPicPr>
            <p:cNvPr id="16" name="Obraz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7154" y="2420962"/>
              <a:ext cx="3221665" cy="2148825"/>
            </a:xfrm>
            <a:prstGeom prst="rect">
              <a:avLst/>
            </a:prstGeom>
          </p:spPr>
        </p:pic>
        <p:pic>
          <p:nvPicPr>
            <p:cNvPr id="17" name="Obraz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7153" y="4558108"/>
              <a:ext cx="3476847" cy="2319030"/>
            </a:xfrm>
            <a:prstGeom prst="rect">
              <a:avLst/>
            </a:prstGeom>
          </p:spPr>
        </p:pic>
      </p:grpSp>
      <p:sp>
        <p:nvSpPr>
          <p:cNvPr id="26" name="Tytuł 1"/>
          <p:cNvSpPr>
            <a:spLocks noGrp="1"/>
          </p:cNvSpPr>
          <p:nvPr>
            <p:ph type="title"/>
          </p:nvPr>
        </p:nvSpPr>
        <p:spPr>
          <a:xfrm>
            <a:off x="1169582" y="353629"/>
            <a:ext cx="7162219" cy="778098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Oferta</a:t>
            </a:r>
            <a:r>
              <a:rPr lang="pl-P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dirty="0"/>
          </a:p>
        </p:txBody>
      </p:sp>
      <p:pic>
        <p:nvPicPr>
          <p:cNvPr id="27" name="Obraz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28" y="221413"/>
            <a:ext cx="983294" cy="913885"/>
          </a:xfrm>
          <a:prstGeom prst="rect">
            <a:avLst/>
          </a:prstGeom>
        </p:spPr>
      </p:pic>
      <p:sp>
        <p:nvSpPr>
          <p:cNvPr id="28" name="Prostokąt 27"/>
          <p:cNvSpPr/>
          <p:nvPr/>
        </p:nvSpPr>
        <p:spPr>
          <a:xfrm>
            <a:off x="446198" y="3223857"/>
            <a:ext cx="428885" cy="31368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9" name="Prostokąt 28"/>
          <p:cNvSpPr/>
          <p:nvPr/>
        </p:nvSpPr>
        <p:spPr>
          <a:xfrm>
            <a:off x="446197" y="4672958"/>
            <a:ext cx="428886" cy="287135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3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20" name="Picture 3" descr="C:\Users\Mariusz\Desktop\logo farr1.ep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190" y="146329"/>
            <a:ext cx="1311125" cy="6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91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69582" y="353629"/>
            <a:ext cx="7162219" cy="778098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Pożyczka na założenie firmy</a:t>
            </a:r>
            <a:br>
              <a:rPr lang="pl-PL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Dla kogo?</a:t>
            </a:r>
            <a:endParaRPr lang="pl-PL" i="1" dirty="0"/>
          </a:p>
        </p:txBody>
      </p:sp>
      <p:sp>
        <p:nvSpPr>
          <p:cNvPr id="42" name="Symbol zastępczy zawartości 2"/>
          <p:cNvSpPr txBox="1">
            <a:spLocks/>
          </p:cNvSpPr>
          <p:nvPr/>
        </p:nvSpPr>
        <p:spPr>
          <a:xfrm>
            <a:off x="457199" y="1357959"/>
            <a:ext cx="8282763" cy="4761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F002B"/>
              </a:buClr>
              <a:buFont typeface="Wingdings" charset="2"/>
              <a:buChar char="§"/>
              <a:defRPr sz="3200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636B71"/>
              </a:buClr>
              <a:buFont typeface="Arial"/>
              <a:buChar char="–"/>
              <a:defRPr sz="2800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636B71"/>
              </a:buClr>
              <a:buFont typeface="Arial"/>
              <a:buChar char="•"/>
              <a:defRPr sz="2400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636B71"/>
              </a:buClr>
              <a:buFont typeface="Arial"/>
              <a:buChar char="–"/>
              <a:defRPr sz="2000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636B71"/>
              </a:buClr>
              <a:buFont typeface="Arial"/>
              <a:buChar char="»"/>
              <a:defRPr sz="2000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 charset="2"/>
              <a:buNone/>
            </a:pPr>
            <a:endParaRPr lang="pl-PL" sz="2000" dirty="0">
              <a:solidFill>
                <a:srgbClr val="0B0C0D"/>
              </a:solidFill>
            </a:endParaRPr>
          </a:p>
        </p:txBody>
      </p:sp>
      <p:pic>
        <p:nvPicPr>
          <p:cNvPr id="40" name="Obraz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98" y="299303"/>
            <a:ext cx="987638" cy="914479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39335021"/>
              </p:ext>
            </p:extLst>
          </p:nvPr>
        </p:nvGraphicFramePr>
        <p:xfrm>
          <a:off x="1524000" y="16385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950" y="3964882"/>
            <a:ext cx="1219370" cy="1219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8" y="3964882"/>
            <a:ext cx="1318778" cy="1318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0" y="1810024"/>
            <a:ext cx="1219370" cy="1219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924" y="1810024"/>
            <a:ext cx="1219370" cy="1219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C:\Users\Mariusz\Desktop\logo farr1.ep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195" y="5915360"/>
            <a:ext cx="1311125" cy="6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27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69582" y="353629"/>
            <a:ext cx="7162219" cy="778098"/>
          </a:xfrm>
        </p:spPr>
        <p:txBody>
          <a:bodyPr>
            <a:normAutofit fontScale="90000"/>
          </a:bodyPr>
          <a:lstStyle/>
          <a:p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Pożyczka na założenie </a:t>
            </a:r>
            <a:r>
              <a:rPr lang="pl-P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firmy</a:t>
            </a:r>
            <a:br>
              <a:rPr lang="pl-PL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Nowa grupa docelowa</a:t>
            </a:r>
            <a:endParaRPr lang="pl-PL" i="1" dirty="0"/>
          </a:p>
        </p:txBody>
      </p:sp>
      <p:sp>
        <p:nvSpPr>
          <p:cNvPr id="42" name="Symbol zastępczy zawartości 2"/>
          <p:cNvSpPr txBox="1">
            <a:spLocks/>
          </p:cNvSpPr>
          <p:nvPr/>
        </p:nvSpPr>
        <p:spPr>
          <a:xfrm>
            <a:off x="484632" y="1539114"/>
            <a:ext cx="8275320" cy="4761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F002B"/>
              </a:buClr>
              <a:buFont typeface="Wingdings" charset="2"/>
              <a:buChar char="§"/>
              <a:defRPr sz="3200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636B71"/>
              </a:buClr>
              <a:buFont typeface="Arial"/>
              <a:buChar char="–"/>
              <a:defRPr sz="2800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636B71"/>
              </a:buClr>
              <a:buFont typeface="Arial"/>
              <a:buChar char="•"/>
              <a:defRPr sz="2400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636B71"/>
              </a:buClr>
              <a:buFont typeface="Arial"/>
              <a:buChar char="–"/>
              <a:defRPr sz="2000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636B71"/>
              </a:buClr>
              <a:buFont typeface="Arial"/>
              <a:buChar char="»"/>
              <a:defRPr sz="2000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l-PL" sz="2000" b="1" dirty="0" smtClean="0">
                <a:solidFill>
                  <a:srgbClr val="0B0C0D"/>
                </a:solidFill>
              </a:rPr>
              <a:t>Opiekunowie osób niepełnosprawnych - </a:t>
            </a:r>
            <a:r>
              <a:rPr lang="pl-PL" sz="2000" dirty="0">
                <a:solidFill>
                  <a:srgbClr val="0B0C0D"/>
                </a:solidFill>
              </a:rPr>
              <a:t>c</a:t>
            </a:r>
            <a:r>
              <a:rPr lang="pl-PL" sz="2000" dirty="0" smtClean="0">
                <a:solidFill>
                  <a:srgbClr val="0B0C0D"/>
                </a:solidFill>
              </a:rPr>
              <a:t>złonkowie rodziny opiekujący się: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rgbClr val="FF0000"/>
                </a:solidFill>
              </a:rPr>
              <a:t>dzieckiem </a:t>
            </a:r>
            <a:r>
              <a:rPr lang="pl-PL" sz="2000" dirty="0">
                <a:solidFill>
                  <a:srgbClr val="FF0000"/>
                </a:solidFill>
              </a:rPr>
              <a:t>z orzeczeniem o niepełnosprawności </a:t>
            </a:r>
            <a:r>
              <a:rPr lang="pl-PL" sz="2000" dirty="0">
                <a:solidFill>
                  <a:srgbClr val="0B0C0D"/>
                </a:solidFill>
              </a:rPr>
              <a:t>łącznie ze </a:t>
            </a:r>
            <a:r>
              <a:rPr lang="pl-PL" sz="2000" dirty="0" smtClean="0">
                <a:solidFill>
                  <a:srgbClr val="0B0C0D"/>
                </a:solidFill>
              </a:rPr>
              <a:t>wskazaniami konieczności </a:t>
            </a:r>
            <a:r>
              <a:rPr lang="pl-PL" sz="2000" dirty="0">
                <a:solidFill>
                  <a:srgbClr val="0B0C0D"/>
                </a:solidFill>
              </a:rPr>
              <a:t>stałej lub długotrwałej opieki lub pomocy innej osoby w związku ze znacznie ograniczoną możliwością samodzielnej egzystencji oraz konieczności stałego współudziału na co dzień opiekuna dziecka w procesie jego leczenia, rehabilitacji i </a:t>
            </a:r>
            <a:r>
              <a:rPr lang="pl-PL" sz="2000" dirty="0" smtClean="0">
                <a:solidFill>
                  <a:srgbClr val="0B0C0D"/>
                </a:solidFill>
              </a:rPr>
              <a:t>edukacji;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rgbClr val="FF0000"/>
                </a:solidFill>
              </a:rPr>
              <a:t>osobą </a:t>
            </a:r>
            <a:r>
              <a:rPr lang="pl-PL" sz="2000" dirty="0">
                <a:solidFill>
                  <a:srgbClr val="FF0000"/>
                </a:solidFill>
              </a:rPr>
              <a:t>niepełnosprawną ze znacznym stopniem </a:t>
            </a:r>
            <a:r>
              <a:rPr lang="pl-PL" sz="2000" dirty="0" smtClean="0">
                <a:solidFill>
                  <a:srgbClr val="FF0000"/>
                </a:solidFill>
              </a:rPr>
              <a:t>niepełnosprawności</a:t>
            </a:r>
            <a:r>
              <a:rPr lang="pl-PL" sz="2000" dirty="0" smtClean="0">
                <a:solidFill>
                  <a:srgbClr val="0B0C0D"/>
                </a:solidFill>
              </a:rPr>
              <a:t>,</a:t>
            </a:r>
          </a:p>
          <a:p>
            <a:pPr marL="0" indent="0" algn="just">
              <a:buNone/>
            </a:pPr>
            <a:r>
              <a:rPr lang="pl-PL" sz="2000" dirty="0" smtClean="0">
                <a:solidFill>
                  <a:srgbClr val="0B0C0D"/>
                </a:solidFill>
              </a:rPr>
              <a:t>z </a:t>
            </a:r>
            <a:r>
              <a:rPr lang="pl-PL" sz="2000" dirty="0">
                <a:solidFill>
                  <a:srgbClr val="0B0C0D"/>
                </a:solidFill>
              </a:rPr>
              <a:t>wyłączeniem opiekunów osoby niepełnosprawnej pobierających świadczenie pielęgnacyjne lub specjalny zasiłek opiekuńczy na podstawie przepisów o świadczeniach rodzinnych, lub zasiłek dla opiekuna na podstawie przepisów o ustaleniu i wypłacie zasiłków dla opiekunów,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98" y="201718"/>
            <a:ext cx="941884" cy="808689"/>
          </a:xfrm>
          <a:prstGeom prst="rect">
            <a:avLst/>
          </a:prstGeom>
        </p:spPr>
      </p:pic>
      <p:pic>
        <p:nvPicPr>
          <p:cNvPr id="5" name="Picture 3" descr="C:\Users\Mariusz\Desktop\logo farr1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991" y="6011169"/>
            <a:ext cx="1311125" cy="6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26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07605" y="379508"/>
            <a:ext cx="7162219" cy="778098"/>
          </a:xfrm>
        </p:spPr>
        <p:txBody>
          <a:bodyPr>
            <a:normAutofit fontScale="90000"/>
          </a:bodyPr>
          <a:lstStyle/>
          <a:p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Pożyczka na założenie firmy</a:t>
            </a:r>
            <a:b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i="1" dirty="0">
                <a:latin typeface="Calibri" panose="020F0502020204030204" pitchFamily="34" charset="0"/>
                <a:cs typeface="Calibri" panose="020F0502020204030204" pitchFamily="34" charset="0"/>
              </a:rPr>
              <a:t>Parametry</a:t>
            </a:r>
            <a:endParaRPr lang="pl-PL" dirty="0"/>
          </a:p>
        </p:txBody>
      </p:sp>
      <p:pic>
        <p:nvPicPr>
          <p:cNvPr id="40" name="Obraz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62" y="493987"/>
            <a:ext cx="954772" cy="739179"/>
          </a:xfrm>
          <a:prstGeom prst="rect">
            <a:avLst/>
          </a:prstGeom>
        </p:spPr>
      </p:pic>
      <p:graphicFrame>
        <p:nvGraphicFramePr>
          <p:cNvPr id="87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4687601"/>
              </p:ext>
            </p:extLst>
          </p:nvPr>
        </p:nvGraphicFramePr>
        <p:xfrm>
          <a:off x="304207" y="1550103"/>
          <a:ext cx="8424757" cy="480892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4684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56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087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rgbClr val="0B0C0D"/>
                          </a:solidFill>
                          <a:latin typeface="+mn-lt"/>
                          <a:ea typeface="+mn-ea"/>
                          <a:cs typeface="+mn-cs"/>
                        </a:rPr>
                        <a:t>Wartość wsparcia</a:t>
                      </a:r>
                      <a:endParaRPr lang="pl-PL" sz="1400" b="1" kern="1200" dirty="0">
                        <a:solidFill>
                          <a:srgbClr val="0B0C0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761" marR="82761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400" b="0" kern="1200" dirty="0" smtClean="0">
                          <a:solidFill>
                            <a:srgbClr val="0B0C0D"/>
                          </a:solidFill>
                          <a:latin typeface="+mn-lt"/>
                          <a:ea typeface="+mn-ea"/>
                          <a:cs typeface="+mn-cs"/>
                        </a:rPr>
                        <a:t>Do </a:t>
                      </a:r>
                      <a:r>
                        <a:rPr lang="pl-PL" sz="1400" b="1" kern="1200" dirty="0" smtClean="0">
                          <a:solidFill>
                            <a:srgbClr val="0B0C0D"/>
                          </a:solidFill>
                          <a:latin typeface="+mn-lt"/>
                          <a:ea typeface="+mn-ea"/>
                          <a:cs typeface="+mn-cs"/>
                        </a:rPr>
                        <a:t>96 784,80</a:t>
                      </a:r>
                      <a:r>
                        <a:rPr lang="pl-PL" sz="1400" b="1" kern="1200" baseline="0" dirty="0" smtClean="0">
                          <a:solidFill>
                            <a:srgbClr val="0B0C0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b="1" kern="1200" dirty="0" smtClean="0">
                          <a:solidFill>
                            <a:srgbClr val="0B0C0D"/>
                          </a:solidFill>
                          <a:latin typeface="+mn-lt"/>
                          <a:ea typeface="+mn-ea"/>
                          <a:cs typeface="+mn-cs"/>
                        </a:rPr>
                        <a:t>zł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400" b="0" i="1" kern="1200" dirty="0" smtClean="0">
                          <a:solidFill>
                            <a:srgbClr val="0B0C0D"/>
                          </a:solidFill>
                          <a:latin typeface="+mn-lt"/>
                          <a:ea typeface="+mn-ea"/>
                          <a:cs typeface="+mn-cs"/>
                        </a:rPr>
                        <a:t>(20-krotna wysokość przeciętnego miesięcznego wynagrodzenia)</a:t>
                      </a:r>
                      <a:endParaRPr lang="pl-PL" sz="1400" b="0" i="1" kern="1200" dirty="0" smtClean="0">
                        <a:solidFill>
                          <a:srgbClr val="0B0C0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761" marR="82761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1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rgbClr val="0B0C0D"/>
                          </a:solidFill>
                          <a:latin typeface="+mn-lt"/>
                          <a:ea typeface="+mn-ea"/>
                          <a:cs typeface="+mn-cs"/>
                        </a:rPr>
                        <a:t>Okres finansowania (maksymalny)</a:t>
                      </a:r>
                      <a:endParaRPr lang="pl-PL" sz="1400" b="1" kern="1200" dirty="0">
                        <a:solidFill>
                          <a:srgbClr val="0B0C0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761" marR="82761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rgbClr val="0B0C0D"/>
                          </a:solidFill>
                          <a:latin typeface="+mn-lt"/>
                          <a:ea typeface="+mn-ea"/>
                          <a:cs typeface="+mn-cs"/>
                        </a:rPr>
                        <a:t>84 m-ce</a:t>
                      </a:r>
                    </a:p>
                  </a:txBody>
                  <a:tcPr marL="82761" marR="82761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77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rgbClr val="0B0C0D"/>
                          </a:solidFill>
                          <a:latin typeface="+mn-lt"/>
                          <a:ea typeface=""/>
                          <a:cs typeface=""/>
                        </a:rPr>
                        <a:t>Karencja w spłacie</a:t>
                      </a:r>
                    </a:p>
                  </a:txBody>
                  <a:tcPr marL="82761" marR="82761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kern="1200" dirty="0" smtClean="0">
                          <a:solidFill>
                            <a:srgbClr val="0B0C0D"/>
                          </a:solidFill>
                          <a:latin typeface="+mn-lt"/>
                          <a:ea typeface="+mn-ea"/>
                          <a:cs typeface="+mn-cs"/>
                        </a:rPr>
                        <a:t>do </a:t>
                      </a:r>
                      <a:r>
                        <a:rPr lang="pl-PL" sz="1400" b="1" kern="1200" dirty="0" smtClean="0">
                          <a:solidFill>
                            <a:srgbClr val="0B0C0D"/>
                          </a:solidFill>
                          <a:latin typeface="+mn-lt"/>
                          <a:ea typeface="+mn-ea"/>
                          <a:cs typeface="+mn-cs"/>
                        </a:rPr>
                        <a:t>12 m-</a:t>
                      </a:r>
                      <a:r>
                        <a:rPr lang="pl-PL" sz="1400" b="1" kern="1200" dirty="0" err="1" smtClean="0">
                          <a:solidFill>
                            <a:srgbClr val="0B0C0D"/>
                          </a:solidFill>
                          <a:latin typeface="+mn-lt"/>
                          <a:ea typeface="+mn-ea"/>
                          <a:cs typeface="+mn-cs"/>
                        </a:rPr>
                        <a:t>cy</a:t>
                      </a:r>
                      <a:endParaRPr lang="pl-PL" sz="1400" b="1" kern="1200" dirty="0" smtClean="0">
                        <a:solidFill>
                          <a:srgbClr val="0B0C0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761" marR="82761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3584943"/>
                  </a:ext>
                </a:extLst>
              </a:tr>
              <a:tr h="14192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rgbClr val="0B0C0D"/>
                          </a:solidFill>
                          <a:latin typeface="+mn-lt"/>
                          <a:ea typeface=""/>
                          <a:cs typeface=""/>
                        </a:rPr>
                        <a:t>Oprocentowanie</a:t>
                      </a:r>
                      <a:endParaRPr lang="pl-PL" sz="1400" b="1" kern="1200" dirty="0">
                        <a:solidFill>
                          <a:srgbClr val="0B0C0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761" marR="82761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400" b="0" kern="1200" dirty="0" smtClean="0">
                          <a:solidFill>
                            <a:srgbClr val="0B0C0D"/>
                          </a:solidFill>
                          <a:latin typeface="+mn-lt"/>
                          <a:ea typeface="+mn-ea"/>
                          <a:cs typeface="+mn-cs"/>
                        </a:rPr>
                        <a:t>Oprocentowanie stałe w całym okresie kredytowania</a:t>
                      </a:r>
                    </a:p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rgbClr val="0B0C0D"/>
                          </a:solidFill>
                          <a:latin typeface="+mn-lt"/>
                          <a:ea typeface="+mn-ea"/>
                          <a:cs typeface="+mn-cs"/>
                        </a:rPr>
                        <a:t>0,18% </a:t>
                      </a:r>
                      <a:r>
                        <a:rPr lang="pl-PL" sz="1400" b="0" kern="1200" dirty="0" smtClean="0">
                          <a:solidFill>
                            <a:srgbClr val="0B0C0D"/>
                          </a:solidFill>
                          <a:latin typeface="+mn-lt"/>
                          <a:ea typeface="+mn-ea"/>
                          <a:cs typeface="+mn-cs"/>
                        </a:rPr>
                        <a:t>(1/10 stopy redyskonta weksli) w skali roku dla </a:t>
                      </a:r>
                      <a:r>
                        <a:rPr lang="pl-PL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opiekunów osób niepełnosprawnych oraz żłobków, klubów dziecięcych z miejscami integracyjnymi lun polegających</a:t>
                      </a:r>
                      <a:r>
                        <a:rPr lang="pl-PL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na rehabilitacji dzieci niepełnosprawnych</a:t>
                      </a:r>
                      <a:endParaRPr lang="pl-PL" sz="14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rgbClr val="0B0C0D"/>
                          </a:solidFill>
                          <a:latin typeface="+mn-lt"/>
                          <a:ea typeface="+mn-ea"/>
                          <a:cs typeface="+mn-cs"/>
                        </a:rPr>
                        <a:t>0,44% </a:t>
                      </a:r>
                      <a:r>
                        <a:rPr lang="pl-PL" sz="1400" b="0" kern="1200" dirty="0" smtClean="0">
                          <a:solidFill>
                            <a:srgbClr val="0B0C0D"/>
                          </a:solidFill>
                          <a:latin typeface="+mn-lt"/>
                          <a:ea typeface="+mn-ea"/>
                          <a:cs typeface="+mn-cs"/>
                        </a:rPr>
                        <a:t>(1/4 stopy redyskonta weksli) dla pozostałych uprawnionych do uzyskania pożyczki </a:t>
                      </a:r>
                    </a:p>
                  </a:txBody>
                  <a:tcPr marL="82761" marR="82761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82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rgbClr val="0B0C0D"/>
                          </a:solidFill>
                          <a:latin typeface="+mn-lt"/>
                          <a:ea typeface="+mn-ea"/>
                          <a:cs typeface="+mn-cs"/>
                        </a:rPr>
                        <a:t>Udział wsparcia</a:t>
                      </a:r>
                      <a:r>
                        <a:rPr lang="pl-PL" sz="1400" b="1" kern="1200" baseline="0" dirty="0" smtClean="0">
                          <a:solidFill>
                            <a:srgbClr val="0B0C0D"/>
                          </a:solidFill>
                          <a:latin typeface="+mn-lt"/>
                          <a:ea typeface="+mn-ea"/>
                          <a:cs typeface="+mn-cs"/>
                        </a:rPr>
                        <a:t> w koszcie realizowanego przedsięwzięcia </a:t>
                      </a:r>
                      <a:endParaRPr lang="pl-PL" sz="1400" b="1" kern="1200" dirty="0">
                        <a:solidFill>
                          <a:srgbClr val="0B0C0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761" marR="82761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400" b="0" kern="1200" dirty="0" smtClean="0">
                          <a:solidFill>
                            <a:srgbClr val="0B0C0D"/>
                          </a:solidFill>
                          <a:latin typeface="+mn-lt"/>
                          <a:ea typeface="+mn-ea"/>
                          <a:cs typeface="+mn-cs"/>
                        </a:rPr>
                        <a:t>do 100% (brak wymaganego wkładu własnego OO)</a:t>
                      </a:r>
                    </a:p>
                  </a:txBody>
                  <a:tcPr marL="82761" marR="82761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29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rgbClr val="0B0C0D"/>
                          </a:solidFill>
                          <a:latin typeface="+mn-lt"/>
                          <a:ea typeface=""/>
                          <a:cs typeface=""/>
                        </a:rPr>
                        <a:t>Dodatkowe opłaty</a:t>
                      </a:r>
                    </a:p>
                  </a:txBody>
                  <a:tcPr marL="82761" marR="82761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kern="1200" dirty="0" smtClean="0">
                          <a:solidFill>
                            <a:srgbClr val="0B0C0D"/>
                          </a:solidFill>
                          <a:latin typeface="+mn-lt"/>
                          <a:ea typeface="+mn-ea"/>
                          <a:cs typeface="+mn-cs"/>
                        </a:rPr>
                        <a:t>brak opłat i prowizji z tytułu udzielenia i obsługi pożyczki</a:t>
                      </a:r>
                    </a:p>
                  </a:txBody>
                  <a:tcPr marL="82761" marR="82761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13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rgbClr val="0B0C0D"/>
                          </a:solidFill>
                          <a:latin typeface="+mn-lt"/>
                          <a:ea typeface=""/>
                          <a:cs typeface=""/>
                        </a:rPr>
                        <a:t>Zabezpieczenie</a:t>
                      </a:r>
                    </a:p>
                  </a:txBody>
                  <a:tcPr marL="82761" marR="82761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kern="1200" dirty="0" smtClean="0">
                          <a:solidFill>
                            <a:srgbClr val="0B0C0D"/>
                          </a:solidFill>
                          <a:latin typeface="+mn-lt"/>
                          <a:ea typeface="+mn-ea"/>
                          <a:cs typeface="+mn-cs"/>
                        </a:rPr>
                        <a:t>weksel in blanco oraz poręczenia</a:t>
                      </a:r>
                      <a:r>
                        <a:rPr lang="pl-PL" sz="1400" b="0" kern="1200" baseline="0" dirty="0" smtClean="0">
                          <a:solidFill>
                            <a:srgbClr val="0B0C0D"/>
                          </a:solidFill>
                          <a:latin typeface="+mn-lt"/>
                          <a:ea typeface="+mn-ea"/>
                          <a:cs typeface="+mn-cs"/>
                        </a:rPr>
                        <a:t> osób fizycznych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kern="1200" baseline="0" dirty="0" smtClean="0">
                          <a:solidFill>
                            <a:srgbClr val="0B0C0D"/>
                          </a:solidFill>
                          <a:latin typeface="+mn-lt"/>
                          <a:ea typeface="+mn-ea"/>
                          <a:cs typeface="+mn-cs"/>
                        </a:rPr>
                        <a:t>(zamiast poręczenia możliwe inne zabezpieczenie)</a:t>
                      </a:r>
                      <a:endParaRPr lang="pl-PL" sz="1400" b="0" kern="1200" dirty="0" smtClean="0">
                        <a:solidFill>
                          <a:srgbClr val="0B0C0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761" marR="82761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8841349"/>
                  </a:ext>
                </a:extLst>
              </a:tr>
            </a:tbl>
          </a:graphicData>
        </a:graphic>
      </p:graphicFrame>
      <p:pic>
        <p:nvPicPr>
          <p:cNvPr id="5" name="Picture 3" descr="C:\Users\Mariusz\Desktop\logo farr1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576" y="6054413"/>
            <a:ext cx="1311125" cy="6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44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69582" y="353629"/>
            <a:ext cx="7162219" cy="778098"/>
          </a:xfrm>
        </p:spPr>
        <p:txBody>
          <a:bodyPr>
            <a:normAutofit fontScale="90000"/>
          </a:bodyPr>
          <a:lstStyle/>
          <a:p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Pożyczka na założenie </a:t>
            </a:r>
            <a:r>
              <a:rPr lang="pl-P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firmy</a:t>
            </a:r>
            <a:br>
              <a:rPr lang="pl-PL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 można finansować?</a:t>
            </a:r>
            <a:endParaRPr lang="pl-PL" i="1" dirty="0"/>
          </a:p>
        </p:txBody>
      </p:sp>
      <p:sp>
        <p:nvSpPr>
          <p:cNvPr id="42" name="Symbol zastępczy zawartości 2"/>
          <p:cNvSpPr txBox="1">
            <a:spLocks/>
          </p:cNvSpPr>
          <p:nvPr/>
        </p:nvSpPr>
        <p:spPr>
          <a:xfrm>
            <a:off x="484632" y="1357959"/>
            <a:ext cx="8275320" cy="4761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F002B"/>
              </a:buClr>
              <a:buFont typeface="Wingdings" charset="2"/>
              <a:buChar char="§"/>
              <a:defRPr sz="3200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636B71"/>
              </a:buClr>
              <a:buFont typeface="Arial"/>
              <a:buChar char="–"/>
              <a:defRPr sz="2800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636B71"/>
              </a:buClr>
              <a:buFont typeface="Arial"/>
              <a:buChar char="•"/>
              <a:defRPr sz="2400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636B71"/>
              </a:buClr>
              <a:buFont typeface="Arial"/>
              <a:buChar char="–"/>
              <a:defRPr sz="2000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636B71"/>
              </a:buClr>
              <a:buFont typeface="Arial"/>
              <a:buChar char="»"/>
              <a:defRPr sz="2000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200" b="1" dirty="0">
                <a:solidFill>
                  <a:srgbClr val="0B0C0D"/>
                </a:solidFill>
              </a:rPr>
              <a:t>W ramach środków </a:t>
            </a:r>
            <a:r>
              <a:rPr lang="pl-PL" sz="2200" b="1" dirty="0" smtClean="0">
                <a:solidFill>
                  <a:srgbClr val="0B0C0D"/>
                </a:solidFill>
              </a:rPr>
              <a:t>pożyczki można </a:t>
            </a:r>
            <a:r>
              <a:rPr lang="pl-PL" sz="2200" b="1" dirty="0">
                <a:solidFill>
                  <a:srgbClr val="0B0C0D"/>
                </a:solidFill>
              </a:rPr>
              <a:t>sfinansować: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200" dirty="0">
                <a:solidFill>
                  <a:srgbClr val="0B0C0D"/>
                </a:solidFill>
              </a:rPr>
              <a:t>Środki trwałe niezbędne do rozpoczęcia prowadzenia </a:t>
            </a:r>
            <a:r>
              <a:rPr lang="pl-PL" sz="2200" dirty="0" smtClean="0">
                <a:solidFill>
                  <a:srgbClr val="0B0C0D"/>
                </a:solidFill>
              </a:rPr>
              <a:t>działalności,</a:t>
            </a:r>
            <a:endParaRPr lang="pl-PL" sz="2200" dirty="0">
              <a:solidFill>
                <a:srgbClr val="0B0C0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2200" dirty="0">
                <a:solidFill>
                  <a:srgbClr val="0B0C0D"/>
                </a:solidFill>
              </a:rPr>
              <a:t>Towary podlegające sprzedaży w ramach prowadzonej </a:t>
            </a:r>
            <a:r>
              <a:rPr lang="pl-PL" sz="2200" dirty="0" smtClean="0">
                <a:solidFill>
                  <a:srgbClr val="0B0C0D"/>
                </a:solidFill>
              </a:rPr>
              <a:t>działalności,</a:t>
            </a:r>
            <a:endParaRPr lang="pl-PL" sz="2200" dirty="0">
              <a:solidFill>
                <a:srgbClr val="0B0C0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2200" dirty="0">
                <a:solidFill>
                  <a:srgbClr val="0B0C0D"/>
                </a:solidFill>
              </a:rPr>
              <a:t>Szkolenia, </a:t>
            </a:r>
            <a:r>
              <a:rPr lang="pl-PL" sz="2200" dirty="0" smtClean="0">
                <a:solidFill>
                  <a:srgbClr val="0B0C0D"/>
                </a:solidFill>
              </a:rPr>
              <a:t>kursy,</a:t>
            </a:r>
            <a:endParaRPr lang="pl-PL" sz="2200" dirty="0">
              <a:solidFill>
                <a:srgbClr val="0B0C0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2200" dirty="0">
                <a:solidFill>
                  <a:srgbClr val="0B0C0D"/>
                </a:solidFill>
              </a:rPr>
              <a:t>Koszty stałe związane z prowadzeniem działalności do 6 miesięcy od jej podjęcia (np. czynsz za wynajem lokalu</a:t>
            </a:r>
            <a:r>
              <a:rPr lang="pl-PL" sz="2200" dirty="0" smtClean="0">
                <a:solidFill>
                  <a:srgbClr val="0B0C0D"/>
                </a:solidFill>
              </a:rPr>
              <a:t>),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200" dirty="0" smtClean="0">
                <a:solidFill>
                  <a:srgbClr val="0B0C0D"/>
                </a:solidFill>
              </a:rPr>
              <a:t>Środek transportu, z wyłączeniem działalności prowadzonej w transporcie drogowym towarów.</a:t>
            </a:r>
            <a:endParaRPr lang="pl-PL" sz="2200" dirty="0">
              <a:solidFill>
                <a:srgbClr val="0B0C0D"/>
              </a:solidFill>
            </a:endParaRPr>
          </a:p>
        </p:txBody>
      </p:sp>
      <p:pic>
        <p:nvPicPr>
          <p:cNvPr id="40" name="Obraz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28" y="137509"/>
            <a:ext cx="738885" cy="913885"/>
          </a:xfrm>
          <a:prstGeom prst="rect">
            <a:avLst/>
          </a:prstGeom>
        </p:spPr>
      </p:pic>
      <p:pic>
        <p:nvPicPr>
          <p:cNvPr id="5" name="Picture 3" descr="C:\Users\Mariusz\Desktop\logo farr1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238" y="5912762"/>
            <a:ext cx="1311125" cy="6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94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69582" y="353629"/>
            <a:ext cx="7162219" cy="778098"/>
          </a:xfrm>
        </p:spPr>
        <p:txBody>
          <a:bodyPr>
            <a:normAutofit fontScale="90000"/>
          </a:bodyPr>
          <a:lstStyle/>
          <a:p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Pożyczka na założenie </a:t>
            </a:r>
            <a:r>
              <a:rPr lang="pl-P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firmy</a:t>
            </a:r>
            <a:br>
              <a:rPr lang="pl-PL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Czego nie</a:t>
            </a:r>
            <a:r>
              <a:rPr lang="pl-PL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można finansować?</a:t>
            </a:r>
            <a:endParaRPr lang="pl-PL" i="1" dirty="0"/>
          </a:p>
        </p:txBody>
      </p:sp>
      <p:sp>
        <p:nvSpPr>
          <p:cNvPr id="42" name="Symbol zastępczy zawartości 2"/>
          <p:cNvSpPr txBox="1">
            <a:spLocks/>
          </p:cNvSpPr>
          <p:nvPr/>
        </p:nvSpPr>
        <p:spPr>
          <a:xfrm>
            <a:off x="484632" y="1357959"/>
            <a:ext cx="8275320" cy="4761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F002B"/>
              </a:buClr>
              <a:buFont typeface="Wingdings" charset="2"/>
              <a:buChar char="§"/>
              <a:defRPr sz="3200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636B71"/>
              </a:buClr>
              <a:buFont typeface="Arial"/>
              <a:buChar char="–"/>
              <a:defRPr sz="2800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636B71"/>
              </a:buClr>
              <a:buFont typeface="Arial"/>
              <a:buChar char="•"/>
              <a:defRPr sz="2400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636B71"/>
              </a:buClr>
              <a:buFont typeface="Arial"/>
              <a:buChar char="–"/>
              <a:defRPr sz="2000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636B71"/>
              </a:buClr>
              <a:buFont typeface="Arial"/>
              <a:buChar char="»"/>
              <a:defRPr sz="2000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800" dirty="0">
              <a:solidFill>
                <a:srgbClr val="0B0C0D"/>
              </a:solidFill>
            </a:endParaRPr>
          </a:p>
          <a:p>
            <a:pPr marL="0" indent="0">
              <a:buNone/>
            </a:pPr>
            <a:r>
              <a:rPr lang="pl-PL" sz="2200" b="1" dirty="0">
                <a:solidFill>
                  <a:srgbClr val="0B0C0D"/>
                </a:solidFill>
              </a:rPr>
              <a:t>W ramach środków pożyczki </a:t>
            </a:r>
            <a:r>
              <a:rPr lang="pl-PL" sz="2200" b="1" dirty="0" smtClean="0">
                <a:solidFill>
                  <a:srgbClr val="0B0C0D"/>
                </a:solidFill>
              </a:rPr>
              <a:t>nie można finansować: </a:t>
            </a:r>
            <a:endParaRPr lang="pl-PL" sz="2200" dirty="0" smtClean="0">
              <a:solidFill>
                <a:srgbClr val="0B0C0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2200" dirty="0">
                <a:solidFill>
                  <a:srgbClr val="0B0C0D"/>
                </a:solidFill>
              </a:rPr>
              <a:t>P</a:t>
            </a:r>
            <a:r>
              <a:rPr lang="pl-PL" sz="2200" dirty="0" smtClean="0">
                <a:solidFill>
                  <a:srgbClr val="0B0C0D"/>
                </a:solidFill>
              </a:rPr>
              <a:t>rowadzenia działalności w formie spółki prawa handlowego,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200" dirty="0">
                <a:solidFill>
                  <a:srgbClr val="0B0C0D"/>
                </a:solidFill>
              </a:rPr>
              <a:t>Prowadzenia działalności w branży </a:t>
            </a:r>
            <a:r>
              <a:rPr lang="pl-PL" sz="2200" dirty="0" smtClean="0">
                <a:solidFill>
                  <a:srgbClr val="0B0C0D"/>
                </a:solidFill>
              </a:rPr>
              <a:t>erotycznej,</a:t>
            </a:r>
            <a:endParaRPr lang="pl-PL" sz="2200" dirty="0">
              <a:solidFill>
                <a:srgbClr val="0B0C0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2200" dirty="0">
                <a:solidFill>
                  <a:srgbClr val="0B0C0D"/>
                </a:solidFill>
              </a:rPr>
              <a:t>Z</a:t>
            </a:r>
            <a:r>
              <a:rPr lang="pl-PL" sz="2200" dirty="0" smtClean="0">
                <a:solidFill>
                  <a:srgbClr val="0B0C0D"/>
                </a:solidFill>
              </a:rPr>
              <a:t>akupu </a:t>
            </a:r>
            <a:r>
              <a:rPr lang="pl-PL" sz="2200" dirty="0">
                <a:solidFill>
                  <a:srgbClr val="0B0C0D"/>
                </a:solidFill>
              </a:rPr>
              <a:t>od współmałżonka, osób pozostających z wnioskodawcą we wspólnym gospodarstwie domowym oraz od najbliższych członków rodziny, tj. rodziców, dziadków, dzieci, </a:t>
            </a:r>
            <a:r>
              <a:rPr lang="pl-PL" sz="2200" dirty="0" smtClean="0">
                <a:solidFill>
                  <a:srgbClr val="0B0C0D"/>
                </a:solidFill>
              </a:rPr>
              <a:t>rodzeństwa,</a:t>
            </a:r>
            <a:endParaRPr lang="pl-PL" sz="2200" dirty="0">
              <a:solidFill>
                <a:srgbClr val="0B0C0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2200" dirty="0" smtClean="0">
                <a:solidFill>
                  <a:srgbClr val="0B0C0D"/>
                </a:solidFill>
              </a:rPr>
              <a:t>Przejęcia </a:t>
            </a:r>
            <a:r>
              <a:rPr lang="pl-PL" sz="2200" dirty="0">
                <a:solidFill>
                  <a:srgbClr val="0B0C0D"/>
                </a:solidFill>
              </a:rPr>
              <a:t>działalności gospodarczej od współmałżonka oraz najbliższego członka rodziny wnioskodawcy, poprzez jednoczesne odkupienie środków trwałych i obrotowych oraz prowadzenie działalności o tym samym profilu i w tym samym </a:t>
            </a:r>
            <a:r>
              <a:rPr lang="pl-PL" sz="2200" dirty="0" smtClean="0">
                <a:solidFill>
                  <a:srgbClr val="0B0C0D"/>
                </a:solidFill>
              </a:rPr>
              <a:t>miejscu,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200" dirty="0">
                <a:solidFill>
                  <a:srgbClr val="0B0C0D"/>
                </a:solidFill>
              </a:rPr>
              <a:t>K</a:t>
            </a:r>
            <a:r>
              <a:rPr lang="pl-PL" sz="2200" dirty="0" smtClean="0">
                <a:solidFill>
                  <a:srgbClr val="0B0C0D"/>
                </a:solidFill>
              </a:rPr>
              <a:t>osztów </a:t>
            </a:r>
            <a:r>
              <a:rPr lang="pl-PL" sz="2200" dirty="0">
                <a:solidFill>
                  <a:srgbClr val="0B0C0D"/>
                </a:solidFill>
              </a:rPr>
              <a:t>osobowych, tj. ZUS, wynagrodzenia </a:t>
            </a:r>
            <a:r>
              <a:rPr lang="pl-PL" sz="2200" dirty="0" smtClean="0">
                <a:solidFill>
                  <a:srgbClr val="0B0C0D"/>
                </a:solidFill>
              </a:rPr>
              <a:t>pracownika</a:t>
            </a:r>
            <a:r>
              <a:rPr lang="pl-PL" sz="2200" dirty="0">
                <a:solidFill>
                  <a:srgbClr val="0B0C0D"/>
                </a:solidFill>
              </a:rPr>
              <a:t>.</a:t>
            </a:r>
          </a:p>
        </p:txBody>
      </p:sp>
      <p:pic>
        <p:nvPicPr>
          <p:cNvPr id="40" name="Obraz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28" y="137509"/>
            <a:ext cx="738885" cy="913885"/>
          </a:xfrm>
          <a:prstGeom prst="rect">
            <a:avLst/>
          </a:prstGeom>
        </p:spPr>
      </p:pic>
      <p:cxnSp>
        <p:nvCxnSpPr>
          <p:cNvPr id="4" name="Łącznik prosty 3"/>
          <p:cNvCxnSpPr/>
          <p:nvPr/>
        </p:nvCxnSpPr>
        <p:spPr>
          <a:xfrm>
            <a:off x="164592" y="146304"/>
            <a:ext cx="969264" cy="9418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 flipV="1">
            <a:off x="237744" y="118872"/>
            <a:ext cx="832104" cy="10149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Users\Mariusz\Desktop\logo farr1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238" y="5903970"/>
            <a:ext cx="1311125" cy="6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87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1">
  <a:themeElements>
    <a:clrScheme name="BGK 3">
      <a:dk1>
        <a:srgbClr val="636B71"/>
      </a:dk1>
      <a:lt1>
        <a:srgbClr val="FFFFFF"/>
      </a:lt1>
      <a:dk2>
        <a:srgbClr val="CF002B"/>
      </a:dk2>
      <a:lt2>
        <a:srgbClr val="FFFFFF"/>
      </a:lt2>
      <a:accent1>
        <a:srgbClr val="CF002B"/>
      </a:accent1>
      <a:accent2>
        <a:srgbClr val="636B71"/>
      </a:accent2>
      <a:accent3>
        <a:srgbClr val="B72033"/>
      </a:accent3>
      <a:accent4>
        <a:srgbClr val="E31E36"/>
      </a:accent4>
      <a:accent5>
        <a:srgbClr val="C1C1C1"/>
      </a:accent5>
      <a:accent6>
        <a:srgbClr val="E40000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72033"/>
        </a:solidFill>
        <a:ln>
          <a:noFill/>
        </a:ln>
        <a:effectLst/>
      </a:spPr>
      <a:bodyPr rtlCol="0" anchor="ctr"/>
      <a:lstStyle>
        <a:defPPr algn="ctr">
          <a:defRPr sz="1200" b="1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Motyw1" id="{E4BF959D-6DC5-4B5D-B2E5-F9005B89986D}" vid="{16BB1C2A-4401-405D-ABA0-FEC4FE860A4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Category xmlns="9a3d7087-ea51-4008-a74b-842085285004">Identyfikacja wizualna</DocumentCategory>
    <Identyfikacja xmlns="9a3d7087-ea51-4008-a74b-842085285004" xsi:nil="true"/>
    <_dlc_DocId xmlns="51558230-da65-4863-82dc-579f45735f64">EK3D6Q4R3HVH-35-1366</_dlc_DocId>
    <_dlc_DocIdUrl xmlns="51558230-da65-4863-82dc-579f45735f64">
      <Url>http://intranet/dokumenty/_layouts/DocIdRedir.aspx?ID=EK3D6Q4R3HVH-35-1366</Url>
      <Description>EK3D6Q4R3HVH-35-1366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y BGK" ma:contentTypeID="0x010100CFD61360C56E46D0BB2C7B9AC011017100012AF0E121B25F4A99702CBEDB4AC67C" ma:contentTypeVersion="5" ma:contentTypeDescription="Utwórz nowy dokument." ma:contentTypeScope="" ma:versionID="ccf68b205414b09cc6815a8f8ff96f3d">
  <xsd:schema xmlns:xsd="http://www.w3.org/2001/XMLSchema" xmlns:xs="http://www.w3.org/2001/XMLSchema" xmlns:p="http://schemas.microsoft.com/office/2006/metadata/properties" xmlns:ns2="51558230-da65-4863-82dc-579f45735f64" xmlns:ns3="9a3d7087-ea51-4008-a74b-842085285004" targetNamespace="http://schemas.microsoft.com/office/2006/metadata/properties" ma:root="true" ma:fieldsID="65397a13d99794acb953c8a673d43b99" ns2:_="" ns3:_="">
    <xsd:import namespace="51558230-da65-4863-82dc-579f45735f64"/>
    <xsd:import namespace="9a3d7087-ea51-4008-a74b-8420852850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Category"/>
                <xsd:element ref="ns3:Identyfikacj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558230-da65-4863-82dc-579f45735f6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rtość identyfikatora dokumentu" ma:description="Wartość identyfikatora dokumentu przypisanego do tego elementu." ma:internalName="_dlc_DocId" ma:readOnly="true">
      <xsd:simpleType>
        <xsd:restriction base="dms:Text"/>
      </xsd:simpleType>
    </xsd:element>
    <xsd:element name="_dlc_DocIdUrl" ma:index="9" nillable="true" ma:displayName="Identyfikator dokumentu" ma:description="Łącze stałe do tego dokumentu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3d7087-ea51-4008-a74b-842085285004" elementFormDefault="qualified">
    <xsd:import namespace="http://schemas.microsoft.com/office/2006/documentManagement/types"/>
    <xsd:import namespace="http://schemas.microsoft.com/office/infopath/2007/PartnerControls"/>
    <xsd:element name="DocumentCategory" ma:index="11" ma:displayName="Kategoria" ma:default="Umowy o pracę i zatrudnienie" ma:format="Dropdown" ma:internalName="DocumentCategory">
      <xsd:simpleType>
        <xsd:restriction base="dms:Choice">
          <xsd:enumeration value="Szkolenia, praktyki"/>
          <xsd:enumeration value="Fundusz Świadczeń Socjalnych"/>
          <xsd:enumeration value="Pracowniczy Program Emerytalny"/>
          <xsd:enumeration value="Świadczenia medyczne"/>
          <xsd:enumeration value="Wnioski do Zarządu i Kadry Kierowniczej"/>
          <xsd:enumeration value="Delegacje i zaliczki"/>
          <xsd:enumeration value="Karty płatnicze"/>
          <xsd:enumeration value="Informatyczne"/>
          <xsd:enumeration value="Świadczenia medyczne"/>
          <xsd:enumeration value="Ubezpieczenie na życie"/>
          <xsd:enumeration value="Umowy o pracę i zatrudnienie"/>
          <xsd:enumeration value="Czas pracy"/>
          <xsd:enumeration value="Rady nadzorcze"/>
          <xsd:enumeration value="Zamówienia publiczne"/>
          <xsd:enumeration value="Gospodarka własna i tworzenie rezerw"/>
          <xsd:enumeration value="Płace"/>
          <xsd:enumeration value="Identyfikacja wizualna"/>
          <xsd:enumeration value="Regulaminy i procedury HR"/>
          <xsd:enumeration value="Ankiety"/>
          <xsd:enumeration value="Placówki - komunikaty"/>
          <xsd:enumeration value="Bezpieczeństwo"/>
          <xsd:enumeration value="Upominki reklamowe"/>
          <xsd:enumeration value="Outsourcing"/>
          <xsd:enumeration value="Multisport"/>
          <xsd:enumeration value="Kancelaria i archiwum"/>
          <xsd:enumeration value="Projekty"/>
          <xsd:enumeration value="Compliance"/>
          <xsd:enumeration value="Organizacje krajowe i międzynarodowe"/>
        </xsd:restriction>
      </xsd:simpleType>
    </xsd:element>
    <xsd:element name="Identyfikacja" ma:index="12" nillable="true" ma:displayName="Identyfikacja" ma:internalName="Identyfikacj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85E8F2-F050-41A4-ADA9-54A02EDF801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CAED0EEC-610D-4E5F-8EF6-94AD161D28CE}">
  <ds:schemaRefs>
    <ds:schemaRef ds:uri="http://schemas.microsoft.com/office/2006/documentManagement/types"/>
    <ds:schemaRef ds:uri="http://purl.org/dc/elements/1.1/"/>
    <ds:schemaRef ds:uri="http://purl.org/dc/dcmitype/"/>
    <ds:schemaRef ds:uri="9a3d7087-ea51-4008-a74b-842085285004"/>
    <ds:schemaRef ds:uri="http://www.w3.org/XML/1998/namespace"/>
    <ds:schemaRef ds:uri="51558230-da65-4863-82dc-579f45735f64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23D6DC5-1BB0-4C52-ABB1-CA009CB1496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788F6D8-9248-4FCD-B02F-7EA24CE28D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558230-da65-4863-82dc-579f45735f64"/>
    <ds:schemaRef ds:uri="9a3d7087-ea51-4008-a74b-8420852850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Motyw1</Template>
  <TotalTime>2339</TotalTime>
  <Words>1559</Words>
  <Application>Microsoft Office PowerPoint</Application>
  <PresentationFormat>Pokaz na ekranie (4:3)</PresentationFormat>
  <Paragraphs>215</Paragraphs>
  <Slides>21</Slides>
  <Notes>21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Motyw1</vt:lpstr>
      <vt:lpstr>Prezentacja programu PowerPoint</vt:lpstr>
      <vt:lpstr>Podział środków - Makroregiony</vt:lpstr>
      <vt:lpstr>Założenia Programu </vt:lpstr>
      <vt:lpstr>Oferta </vt:lpstr>
      <vt:lpstr>Pożyczka na założenie firmy Dla kogo?</vt:lpstr>
      <vt:lpstr>Pożyczka na założenie firmy Nowa grupa docelowa</vt:lpstr>
      <vt:lpstr>Pożyczka na założenie firmy Parametry</vt:lpstr>
      <vt:lpstr>Pożyczka na założenie firmy Co można finansować?</vt:lpstr>
      <vt:lpstr>Pożyczka na założenie firmy Czego nie można finansować?</vt:lpstr>
      <vt:lpstr>Pożyczka na założenie firmy Warunki ubiegania się o pożyczkę</vt:lpstr>
      <vt:lpstr>Pożyczka na założenie firmy Obowiązki pożyczkobiorców po uzyskaniu pożyczki</vt:lpstr>
      <vt:lpstr>Pożyczka na utworzenie miejsca pracy  Dla kogo?</vt:lpstr>
      <vt:lpstr>Pożyczka na utworzenie miejsca pracy Kogo można zatrudnić? (1)</vt:lpstr>
      <vt:lpstr>Pożyczka na utworzenie miejsca pracy Kogo można zatrudnić? (2)</vt:lpstr>
      <vt:lpstr>Pożyczka na utworzenie miejsca pracy Parametry</vt:lpstr>
      <vt:lpstr>Pożyczka na utworzenie miejsca pracy  Obowiązki pożyczkobiorców po uzyskaniu pożyczki</vt:lpstr>
      <vt:lpstr>Konsekwencje zamknięcia działalności</vt:lpstr>
      <vt:lpstr>Proces ubiegania się o pożyczkę Krok po kroku</vt:lpstr>
      <vt:lpstr>Działania po stronie PF związane z ogłoszeniem naboru wniosków</vt:lpstr>
      <vt:lpstr>Umorzenie pożyczki</vt:lpstr>
      <vt:lpstr>Prezentacja programu PowerPoint</vt:lpstr>
    </vt:vector>
  </TitlesOfParts>
  <Company>Bank Gospodarstwa Krajowego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 Kudzia</dc:creator>
  <cp:lastModifiedBy>Żaneta</cp:lastModifiedBy>
  <cp:revision>178</cp:revision>
  <cp:lastPrinted>2019-07-12T06:01:03Z</cp:lastPrinted>
  <dcterms:created xsi:type="dcterms:W3CDTF">2019-01-08T07:43:23Z</dcterms:created>
  <dcterms:modified xsi:type="dcterms:W3CDTF">2019-10-16T09:57:57Z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0x010100CFD61360C56E46D0BB2C7B9AC011017100012AF0E121B25F4A99702CBEDB4AC67C</vt:lpwstr>
  </property>
  <property fmtid="{D5CDD505-2E9C-101B-9397-08002B2CF9AE}" pid="3" name="_dlc_DocIdItemGuid">
    <vt:lpwstr>e834e139-efeb-4478-9a2e-357e4b8ddb35</vt:lpwstr>
  </property>
  <property fmtid="{D5CDD505-2E9C-101B-9397-08002B2CF9AE}" pid="4" name="MSIP_Label_ffd642cb-f5ac-4f9c-8f91-3377ed972e0d_Enabled">
    <vt:lpwstr>True</vt:lpwstr>
  </property>
  <property fmtid="{D5CDD505-2E9C-101B-9397-08002B2CF9AE}" pid="5" name="MSIP_Label_ffd642cb-f5ac-4f9c-8f91-3377ed972e0d_SiteId">
    <vt:lpwstr>29bb5b9c-200a-4906-89ef-c651c86ab301</vt:lpwstr>
  </property>
  <property fmtid="{D5CDD505-2E9C-101B-9397-08002B2CF9AE}" pid="6" name="MSIP_Label_ffd642cb-f5ac-4f9c-8f91-3377ed972e0d_Owner">
    <vt:lpwstr>Edyta.Blachowska@bgk.pl</vt:lpwstr>
  </property>
  <property fmtid="{D5CDD505-2E9C-101B-9397-08002B2CF9AE}" pid="7" name="MSIP_Label_ffd642cb-f5ac-4f9c-8f91-3377ed972e0d_SetDate">
    <vt:lpwstr>2019-01-11T13:29:29.9067817Z</vt:lpwstr>
  </property>
  <property fmtid="{D5CDD505-2E9C-101B-9397-08002B2CF9AE}" pid="8" name="MSIP_Label_ffd642cb-f5ac-4f9c-8f91-3377ed972e0d_Name">
    <vt:lpwstr>Wewnętrzne</vt:lpwstr>
  </property>
  <property fmtid="{D5CDD505-2E9C-101B-9397-08002B2CF9AE}" pid="9" name="MSIP_Label_ffd642cb-f5ac-4f9c-8f91-3377ed972e0d_Application">
    <vt:lpwstr>Microsoft Azure Information Protection</vt:lpwstr>
  </property>
  <property fmtid="{D5CDD505-2E9C-101B-9397-08002B2CF9AE}" pid="10" name="MSIP_Label_ffd642cb-f5ac-4f9c-8f91-3377ed972e0d_Extended_MSFT_Method">
    <vt:lpwstr>Manual</vt:lpwstr>
  </property>
  <property fmtid="{D5CDD505-2E9C-101B-9397-08002B2CF9AE}" pid="11" name="MSIP_Label_c668bcff-e2d1-47e2-adc1-b3354af02961_Enabled">
    <vt:lpwstr>True</vt:lpwstr>
  </property>
  <property fmtid="{D5CDD505-2E9C-101B-9397-08002B2CF9AE}" pid="12" name="MSIP_Label_c668bcff-e2d1-47e2-adc1-b3354af02961_SiteId">
    <vt:lpwstr>29bb5b9c-200a-4906-89ef-c651c86ab301</vt:lpwstr>
  </property>
  <property fmtid="{D5CDD505-2E9C-101B-9397-08002B2CF9AE}" pid="13" name="MSIP_Label_c668bcff-e2d1-47e2-adc1-b3354af02961_Owner">
    <vt:lpwstr>Edyta.Blachowska@bgk.pl</vt:lpwstr>
  </property>
  <property fmtid="{D5CDD505-2E9C-101B-9397-08002B2CF9AE}" pid="14" name="MSIP_Label_c668bcff-e2d1-47e2-adc1-b3354af02961_SetDate">
    <vt:lpwstr>2019-01-11T13:29:29.9067817Z</vt:lpwstr>
  </property>
  <property fmtid="{D5CDD505-2E9C-101B-9397-08002B2CF9AE}" pid="15" name="MSIP_Label_c668bcff-e2d1-47e2-adc1-b3354af02961_Name">
    <vt:lpwstr>Ogólnodostępne</vt:lpwstr>
  </property>
  <property fmtid="{D5CDD505-2E9C-101B-9397-08002B2CF9AE}" pid="16" name="MSIP_Label_c668bcff-e2d1-47e2-adc1-b3354af02961_Application">
    <vt:lpwstr>Microsoft Azure Information Protection</vt:lpwstr>
  </property>
  <property fmtid="{D5CDD505-2E9C-101B-9397-08002B2CF9AE}" pid="17" name="MSIP_Label_c668bcff-e2d1-47e2-adc1-b3354af02961_Parent">
    <vt:lpwstr>ffd642cb-f5ac-4f9c-8f91-3377ed972e0d</vt:lpwstr>
  </property>
  <property fmtid="{D5CDD505-2E9C-101B-9397-08002B2CF9AE}" pid="18" name="MSIP_Label_c668bcff-e2d1-47e2-adc1-b3354af02961_Extended_MSFT_Method">
    <vt:lpwstr>Manual</vt:lpwstr>
  </property>
  <property fmtid="{D5CDD505-2E9C-101B-9397-08002B2CF9AE}" pid="19" name="Sensitivity">
    <vt:lpwstr>Wewnętrzne Ogólnodostępne</vt:lpwstr>
  </property>
</Properties>
</file>