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webextensions/webextension1.xml" ContentType="application/vnd.ms-office.webextension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webextensions/taskpanes.xml" ContentType="application/vnd.ms-office.webextensiontaskpan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11/relationships/webextensiontaskpanes" Target="ppt/webextensions/taskpanes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87" r:id="rId3"/>
    <p:sldId id="390" r:id="rId4"/>
    <p:sldId id="389" r:id="rId5"/>
    <p:sldId id="392" r:id="rId6"/>
    <p:sldId id="258" r:id="rId7"/>
    <p:sldId id="259" r:id="rId8"/>
    <p:sldId id="391" r:id="rId9"/>
    <p:sldId id="365" r:id="rId10"/>
    <p:sldId id="339" r:id="rId11"/>
    <p:sldId id="395" r:id="rId12"/>
    <p:sldId id="263" r:id="rId13"/>
    <p:sldId id="393" r:id="rId14"/>
    <p:sldId id="386" r:id="rId15"/>
    <p:sldId id="398" r:id="rId16"/>
    <p:sldId id="381" r:id="rId17"/>
    <p:sldId id="261" r:id="rId18"/>
    <p:sldId id="260" r:id="rId19"/>
    <p:sldId id="274" r:id="rId20"/>
    <p:sldId id="269" r:id="rId21"/>
    <p:sldId id="267" r:id="rId22"/>
    <p:sldId id="276" r:id="rId23"/>
    <p:sldId id="397" r:id="rId24"/>
    <p:sldId id="270" r:id="rId25"/>
    <p:sldId id="283" r:id="rId26"/>
    <p:sldId id="396" r:id="rId27"/>
    <p:sldId id="399" r:id="rId28"/>
    <p:sldId id="328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-57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9400FF-9916-413B-89CB-EDEB6426B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1F2E42DC-2C76-4B9D-A4C1-DD66F3C79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B4B7C7F-C703-4C23-B9EB-8DC240891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6DA8-010A-4DDB-9D29-2E8DCC23341F}" type="datetimeFigureOut">
              <a:rPr lang="pl-PL" smtClean="0"/>
              <a:pPr/>
              <a:t>2019-10-21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BBCABF3-6D91-4BB4-A6D9-D0B237717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E081AB3-B251-4F14-A4BB-850CC8A2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44B8-C881-4E32-945C-E074CBD3B1D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93828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6C6C702-282D-44C2-90D8-8BC205B0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5FD24064-4C1F-4EE4-BEC1-8EEC9315C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91E200F-7718-434E-85FA-7F047D1E6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6DA8-010A-4DDB-9D29-2E8DCC23341F}" type="datetimeFigureOut">
              <a:rPr lang="pl-PL" smtClean="0"/>
              <a:pPr/>
              <a:t>2019-10-21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B64F0AD-BCEC-44F7-9615-31909CA3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A684373-C745-4606-9A77-0A77F54F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44B8-C881-4E32-945C-E074CBD3B1D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2470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8EE114FD-27C7-4E24-8EC7-E474A386F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68F157C6-2D6B-4CC7-938D-673003C22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6B159F3-0A73-4AB0-83BF-86E1DAC6C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6DA8-010A-4DDB-9D29-2E8DCC23341F}" type="datetimeFigureOut">
              <a:rPr lang="pl-PL" smtClean="0"/>
              <a:pPr/>
              <a:t>2019-10-21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49B0B0C-95A5-45DB-9127-160BD19BE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440E20C-C994-42E2-AFF9-0220583E0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44B8-C881-4E32-945C-E074CBD3B1D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1944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136D73D-16D4-457D-A484-AD085DA3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BC630AC-E416-4A89-A00D-DBDD3CE90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D297306-1F51-4372-853F-0849D7E0C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6DA8-010A-4DDB-9D29-2E8DCC23341F}" type="datetimeFigureOut">
              <a:rPr lang="pl-PL" smtClean="0"/>
              <a:pPr/>
              <a:t>2019-10-21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5174363-BC42-4E4C-BED1-F0CEB46D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1E7BC8D-1019-4EA0-A3F8-76ECCBFC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44B8-C881-4E32-945C-E074CBD3B1D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0236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875082A-5E02-4165-A163-9BD90C515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211E7EE-D64C-451C-AA79-3FD2C340B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9A26657-51AB-4D7B-A0E9-EC72991DF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6DA8-010A-4DDB-9D29-2E8DCC23341F}" type="datetimeFigureOut">
              <a:rPr lang="pl-PL" smtClean="0"/>
              <a:pPr/>
              <a:t>2019-10-21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49084A9-3FCA-41F8-A3AB-B28E3958A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FBB0273-C869-46C6-8F21-A51D6C7C1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44B8-C881-4E32-945C-E074CBD3B1D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4267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534507-85BD-4169-A9CA-58E134F36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8C34680-6745-49FA-9E55-902F961FD4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688A5B1-EF94-4F9D-A458-F38E9EF4A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01D04035-4204-4C9F-A640-7BAE87CF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6DA8-010A-4DDB-9D29-2E8DCC23341F}" type="datetimeFigureOut">
              <a:rPr lang="pl-PL" smtClean="0"/>
              <a:pPr/>
              <a:t>2019-10-21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96BD63E-3721-4BF5-B002-D030A7E5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677682E-F1CB-4F17-A202-21312D10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44B8-C881-4E32-945C-E074CBD3B1D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6485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69CD21F-22DF-4B14-865A-B2ABA95F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93F61FB-0684-4F18-B33D-804CB0FF0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BE043999-8888-470F-9115-E106896A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0E1DBA6E-FF2D-49B4-8F6F-1B3E97471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E06C8C5E-2611-424A-9B99-08EA55D5A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8E933D51-C30A-4DCD-A42E-9B13A6D2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6DA8-010A-4DDB-9D29-2E8DCC23341F}" type="datetimeFigureOut">
              <a:rPr lang="pl-PL" smtClean="0"/>
              <a:pPr/>
              <a:t>2019-10-21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BC4B5AC2-C310-4160-95D6-47956AC1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3E5A5095-2CA0-4E09-B84E-CFC355BE2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44B8-C881-4E32-945C-E074CBD3B1D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74683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296258B-BF37-4830-9BE5-696156478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05CAE97B-1A1E-43E5-96E5-FACAC704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6DA8-010A-4DDB-9D29-2E8DCC23341F}" type="datetimeFigureOut">
              <a:rPr lang="pl-PL" smtClean="0"/>
              <a:pPr/>
              <a:t>2019-10-21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5ACCCFC8-77ED-4E99-B490-4462C7CB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E6D689C-9CDB-4E52-885C-0F0237D89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44B8-C881-4E32-945C-E074CBD3B1D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9323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7F7E0B42-1C90-44AC-9068-812ACEFF9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6DA8-010A-4DDB-9D29-2E8DCC23341F}" type="datetimeFigureOut">
              <a:rPr lang="pl-PL" smtClean="0"/>
              <a:pPr/>
              <a:t>2019-10-21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741CDEA-DFD9-4BFA-BA2C-584EBD055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83ABCC85-5C81-42D3-AC0B-88AC3B8A4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44B8-C881-4E32-945C-E074CBD3B1D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8590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6D0485-3011-4411-A606-E5289E47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FB3FAEB-9FDF-4650-9EAD-B0BDA02ED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0CC60925-BFF4-4070-9FA3-06DECAC80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F14AD46-F3F9-49B7-83E7-D17A53EAF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6DA8-010A-4DDB-9D29-2E8DCC23341F}" type="datetimeFigureOut">
              <a:rPr lang="pl-PL" smtClean="0"/>
              <a:pPr/>
              <a:t>2019-10-21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529D8EF-F29A-4989-8C03-506CDE4C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F07FA006-9B4A-41A0-B736-E0A27A65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44B8-C881-4E32-945C-E074CBD3B1D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779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69A9BF-A3E9-4F3D-A501-DDBB4CD5C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E775DC6D-200F-4E77-A5EC-83FD104B5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D924F1C3-EC6B-4D3F-AA0A-7BA9D5DE4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FA61CE4-2B5A-43E3-BB96-F0346ED1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66DA8-010A-4DDB-9D29-2E8DCC23341F}" type="datetimeFigureOut">
              <a:rPr lang="pl-PL" smtClean="0"/>
              <a:pPr/>
              <a:t>2019-10-21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4AD09AA-FCED-4278-93F6-6563C9AC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2185F3A9-48C2-4D88-8191-BA93AFBD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44B8-C881-4E32-945C-E074CBD3B1D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9421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A4633EC4-3C91-481A-A1B3-FFB53531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71FEF49-0C80-448F-B4F3-91CB1C51D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FB39D76-EA3E-4B40-8F15-C192384196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66DA8-010A-4DDB-9D29-2E8DCC23341F}" type="datetimeFigureOut">
              <a:rPr lang="pl-PL" smtClean="0"/>
              <a:pPr/>
              <a:t>2019-10-21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3BAEBF8-2637-4301-B297-DF1F34E29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A6E29BB-EB09-4B78-9067-EDD9667BC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144B8-C881-4E32-945C-E074CBD3B1D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1343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0.svg"/><Relationship Id="rId18" Type="http://schemas.openxmlformats.org/officeDocument/2006/relationships/image" Target="../media/image57.png"/><Relationship Id="rId26" Type="http://schemas.openxmlformats.org/officeDocument/2006/relationships/image" Target="../media/image1.png"/><Relationship Id="rId3" Type="http://schemas.openxmlformats.org/officeDocument/2006/relationships/image" Target="../media/image50.svg"/><Relationship Id="rId21" Type="http://schemas.openxmlformats.org/officeDocument/2006/relationships/image" Target="../media/image60.jpeg"/><Relationship Id="rId7" Type="http://schemas.openxmlformats.org/officeDocument/2006/relationships/image" Target="../media/image54.svg"/><Relationship Id="rId12" Type="http://schemas.openxmlformats.org/officeDocument/2006/relationships/image" Target="../media/image54.png"/><Relationship Id="rId17" Type="http://schemas.openxmlformats.org/officeDocument/2006/relationships/image" Target="../media/image64.svg"/><Relationship Id="rId25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56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8.svg"/><Relationship Id="rId24" Type="http://schemas.openxmlformats.org/officeDocument/2006/relationships/image" Target="../media/image63.pn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23" Type="http://schemas.openxmlformats.org/officeDocument/2006/relationships/image" Target="../media/image62.jpeg"/><Relationship Id="rId10" Type="http://schemas.openxmlformats.org/officeDocument/2006/relationships/image" Target="../media/image53.png"/><Relationship Id="rId19" Type="http://schemas.openxmlformats.org/officeDocument/2006/relationships/image" Target="../media/image58.png"/><Relationship Id="rId4" Type="http://schemas.openxmlformats.org/officeDocument/2006/relationships/image" Target="../media/image50.png"/><Relationship Id="rId9" Type="http://schemas.openxmlformats.org/officeDocument/2006/relationships/image" Target="../media/image56.svg"/><Relationship Id="rId14" Type="http://schemas.openxmlformats.org/officeDocument/2006/relationships/image" Target="../media/image55.png"/><Relationship Id="rId2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xmlns="" id="{C102E598-8B2F-410C-9363-D51208C8B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8800" y="4113455"/>
            <a:ext cx="617278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l-PL" sz="3600" dirty="0"/>
              <a:t>PIASECZNO PRZEDSIĘBIORCZE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4F74D28C-3268-4E35-8EE1-D92CB4A85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58D44E42-C462-4105-BC86-FE75B4E3C4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144B5169-23EF-4C29-ACB5-5F77FA1DCE5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52" y="286808"/>
            <a:ext cx="3767052" cy="4818592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xmlns="" id="{5E361AAA-75A7-4003-B6F8-5721A5C95235}"/>
              </a:ext>
            </a:extLst>
          </p:cNvPr>
          <p:cNvSpPr txBox="1">
            <a:spLocks/>
          </p:cNvSpPr>
          <p:nvPr/>
        </p:nvSpPr>
        <p:spPr>
          <a:xfrm>
            <a:off x="9428681" y="42035"/>
            <a:ext cx="5690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dirty="0" smtClean="0"/>
              <a:t>MARZEC 2019 R.</a:t>
            </a:r>
            <a:endParaRPr lang="en-US" sz="2000" dirty="0"/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xmlns="" id="{826755AB-E942-41D1-A318-8BF84BF9CD55}"/>
              </a:ext>
            </a:extLst>
          </p:cNvPr>
          <p:cNvSpPr txBox="1">
            <a:spLocks/>
          </p:cNvSpPr>
          <p:nvPr/>
        </p:nvSpPr>
        <p:spPr>
          <a:xfrm>
            <a:off x="5638800" y="5439018"/>
            <a:ext cx="649827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dirty="0"/>
              <a:t>DANIEL PUTKIEWICZ – BURMISTRZ MIASTA I GMINY PIASECZNO</a:t>
            </a:r>
          </a:p>
          <a:p>
            <a:pPr algn="l"/>
            <a:r>
              <a:rPr lang="pl-PL" sz="1800" dirty="0"/>
              <a:t>ROBERT WIDZ – II ZASTĘPCA BURMISTRZA</a:t>
            </a:r>
          </a:p>
        </p:txBody>
      </p:sp>
    </p:spTree>
    <p:extLst>
      <p:ext uri="{BB962C8B-B14F-4D97-AF65-F5344CB8AC3E}">
        <p14:creationId xmlns:p14="http://schemas.microsoft.com/office/powerpoint/2010/main" xmlns="" val="3313913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71718"/>
            <a:ext cx="12182239" cy="696479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2940" y="-85725"/>
            <a:ext cx="12801796" cy="699280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48989" y="1241175"/>
            <a:ext cx="5303750" cy="1325563"/>
          </a:xfrm>
        </p:spPr>
        <p:txBody>
          <a:bodyPr/>
          <a:lstStyle/>
          <a:p>
            <a:pPr algn="r"/>
            <a:r>
              <a:rPr lang="pl-PL" dirty="0"/>
              <a:t>S7 - ANTONINÓW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1573353" y="6488668"/>
            <a:ext cx="555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  <a:ea typeface="Microsoft YaHei UI Light" panose="020B0502040204020203" pitchFamily="34" charset="-122"/>
              </a:rPr>
              <a:t>RW</a:t>
            </a:r>
          </a:p>
        </p:txBody>
      </p:sp>
      <p:sp>
        <p:nvSpPr>
          <p:cNvPr id="16" name="Owal 15"/>
          <p:cNvSpPr>
            <a:spLocks noChangeAspect="1"/>
          </p:cNvSpPr>
          <p:nvPr/>
        </p:nvSpPr>
        <p:spPr>
          <a:xfrm>
            <a:off x="3113490" y="5324284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>
            <a:spLocks noChangeAspect="1"/>
          </p:cNvSpPr>
          <p:nvPr/>
        </p:nvSpPr>
        <p:spPr>
          <a:xfrm>
            <a:off x="1181586" y="4819026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Dowolny kształt: kształt 9"/>
          <p:cNvSpPr/>
          <p:nvPr/>
        </p:nvSpPr>
        <p:spPr>
          <a:xfrm>
            <a:off x="66675" y="-66675"/>
            <a:ext cx="6562725" cy="6972300"/>
          </a:xfrm>
          <a:custGeom>
            <a:avLst/>
            <a:gdLst>
              <a:gd name="connsiteX0" fmla="*/ 6562725 w 6562725"/>
              <a:gd name="connsiteY0" fmla="*/ 0 h 6972300"/>
              <a:gd name="connsiteX1" fmla="*/ 5981700 w 6562725"/>
              <a:gd name="connsiteY1" fmla="*/ 581025 h 6972300"/>
              <a:gd name="connsiteX2" fmla="*/ 4800600 w 6562725"/>
              <a:gd name="connsiteY2" fmla="*/ 1419225 h 6972300"/>
              <a:gd name="connsiteX3" fmla="*/ 3686175 w 6562725"/>
              <a:gd name="connsiteY3" fmla="*/ 2381250 h 6972300"/>
              <a:gd name="connsiteX4" fmla="*/ 2733675 w 6562725"/>
              <a:gd name="connsiteY4" fmla="*/ 3152775 h 6972300"/>
              <a:gd name="connsiteX5" fmla="*/ 1857375 w 6562725"/>
              <a:gd name="connsiteY5" fmla="*/ 4162425 h 6972300"/>
              <a:gd name="connsiteX6" fmla="*/ 1276350 w 6562725"/>
              <a:gd name="connsiteY6" fmla="*/ 5019675 h 6972300"/>
              <a:gd name="connsiteX7" fmla="*/ 457200 w 6562725"/>
              <a:gd name="connsiteY7" fmla="*/ 6248400 h 6972300"/>
              <a:gd name="connsiteX8" fmla="*/ 0 w 6562725"/>
              <a:gd name="connsiteY8" fmla="*/ 6972300 h 697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725" h="6972300">
                <a:moveTo>
                  <a:pt x="6562725" y="0"/>
                </a:moveTo>
                <a:cubicBezTo>
                  <a:pt x="6419056" y="172244"/>
                  <a:pt x="6275387" y="344488"/>
                  <a:pt x="5981700" y="581025"/>
                </a:cubicBezTo>
                <a:cubicBezTo>
                  <a:pt x="5688012" y="817563"/>
                  <a:pt x="5183187" y="1119188"/>
                  <a:pt x="4800600" y="1419225"/>
                </a:cubicBezTo>
                <a:cubicBezTo>
                  <a:pt x="4418013" y="1719262"/>
                  <a:pt x="4030662" y="2092325"/>
                  <a:pt x="3686175" y="2381250"/>
                </a:cubicBezTo>
                <a:cubicBezTo>
                  <a:pt x="3341687" y="2670175"/>
                  <a:pt x="3038475" y="2855913"/>
                  <a:pt x="2733675" y="3152775"/>
                </a:cubicBezTo>
                <a:cubicBezTo>
                  <a:pt x="2428875" y="3449637"/>
                  <a:pt x="2100262" y="3851275"/>
                  <a:pt x="1857375" y="4162425"/>
                </a:cubicBezTo>
                <a:cubicBezTo>
                  <a:pt x="1614487" y="4473575"/>
                  <a:pt x="1509712" y="4672013"/>
                  <a:pt x="1276350" y="5019675"/>
                </a:cubicBezTo>
                <a:cubicBezTo>
                  <a:pt x="1042988" y="5367337"/>
                  <a:pt x="669925" y="5922962"/>
                  <a:pt x="457200" y="6248400"/>
                </a:cubicBezTo>
                <a:cubicBezTo>
                  <a:pt x="244475" y="6573838"/>
                  <a:pt x="122237" y="6773069"/>
                  <a:pt x="0" y="6972300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9" name="Dowolny kształt: kształt 8"/>
          <p:cNvSpPr/>
          <p:nvPr/>
        </p:nvSpPr>
        <p:spPr>
          <a:xfrm>
            <a:off x="1355075" y="4957590"/>
            <a:ext cx="1930686" cy="1475053"/>
          </a:xfrm>
          <a:custGeom>
            <a:avLst/>
            <a:gdLst>
              <a:gd name="connsiteX0" fmla="*/ 1905918 w 1930686"/>
              <a:gd name="connsiteY0" fmla="*/ 616945 h 1475053"/>
              <a:gd name="connsiteX1" fmla="*/ 1927952 w 1930686"/>
              <a:gd name="connsiteY1" fmla="*/ 947451 h 1475053"/>
              <a:gd name="connsiteX2" fmla="*/ 1850833 w 1930686"/>
              <a:gd name="connsiteY2" fmla="*/ 1035586 h 1475053"/>
              <a:gd name="connsiteX3" fmla="*/ 1399142 w 1930686"/>
              <a:gd name="connsiteY3" fmla="*/ 1388126 h 1475053"/>
              <a:gd name="connsiteX4" fmla="*/ 1189821 w 1930686"/>
              <a:gd name="connsiteY4" fmla="*/ 1465244 h 1475053"/>
              <a:gd name="connsiteX5" fmla="*/ 1002535 w 1930686"/>
              <a:gd name="connsiteY5" fmla="*/ 1432193 h 1475053"/>
              <a:gd name="connsiteX6" fmla="*/ 771180 w 1930686"/>
              <a:gd name="connsiteY6" fmla="*/ 1090670 h 1475053"/>
              <a:gd name="connsiteX7" fmla="*/ 407624 w 1930686"/>
              <a:gd name="connsiteY7" fmla="*/ 495759 h 1475053"/>
              <a:gd name="connsiteX8" fmla="*/ 231354 w 1930686"/>
              <a:gd name="connsiteY8" fmla="*/ 286439 h 1475053"/>
              <a:gd name="connsiteX9" fmla="*/ 0 w 1930686"/>
              <a:gd name="connsiteY9" fmla="*/ 0 h 147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0686" h="1475053">
                <a:moveTo>
                  <a:pt x="1905918" y="616945"/>
                </a:moveTo>
                <a:cubicBezTo>
                  <a:pt x="1921525" y="747311"/>
                  <a:pt x="1937133" y="877678"/>
                  <a:pt x="1927952" y="947451"/>
                </a:cubicBezTo>
                <a:cubicBezTo>
                  <a:pt x="1918771" y="1017224"/>
                  <a:pt x="1938968" y="962140"/>
                  <a:pt x="1850833" y="1035586"/>
                </a:cubicBezTo>
                <a:cubicBezTo>
                  <a:pt x="1762698" y="1109032"/>
                  <a:pt x="1509311" y="1316516"/>
                  <a:pt x="1399142" y="1388126"/>
                </a:cubicBezTo>
                <a:cubicBezTo>
                  <a:pt x="1288973" y="1459736"/>
                  <a:pt x="1255922" y="1457900"/>
                  <a:pt x="1189821" y="1465244"/>
                </a:cubicBezTo>
                <a:cubicBezTo>
                  <a:pt x="1123720" y="1472588"/>
                  <a:pt x="1072308" y="1494622"/>
                  <a:pt x="1002535" y="1432193"/>
                </a:cubicBezTo>
                <a:cubicBezTo>
                  <a:pt x="932762" y="1369764"/>
                  <a:pt x="870332" y="1246742"/>
                  <a:pt x="771180" y="1090670"/>
                </a:cubicBezTo>
                <a:cubicBezTo>
                  <a:pt x="672028" y="934598"/>
                  <a:pt x="497595" y="629798"/>
                  <a:pt x="407624" y="495759"/>
                </a:cubicBezTo>
                <a:cubicBezTo>
                  <a:pt x="317653" y="361720"/>
                  <a:pt x="299291" y="369065"/>
                  <a:pt x="231354" y="286439"/>
                </a:cubicBezTo>
                <a:cubicBezTo>
                  <a:pt x="163417" y="203813"/>
                  <a:pt x="81708" y="101906"/>
                  <a:pt x="0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Dowolny kształt: kształt 10"/>
          <p:cNvSpPr/>
          <p:nvPr/>
        </p:nvSpPr>
        <p:spPr>
          <a:xfrm>
            <a:off x="87727" y="3161841"/>
            <a:ext cx="1311415" cy="2190370"/>
          </a:xfrm>
          <a:custGeom>
            <a:avLst/>
            <a:gdLst>
              <a:gd name="connsiteX0" fmla="*/ 1234297 w 1311415"/>
              <a:gd name="connsiteY0" fmla="*/ 1795749 h 2190370"/>
              <a:gd name="connsiteX1" fmla="*/ 694471 w 1311415"/>
              <a:gd name="connsiteY1" fmla="*/ 1564395 h 2190370"/>
              <a:gd name="connsiteX2" fmla="*/ 617353 w 1311415"/>
              <a:gd name="connsiteY2" fmla="*/ 1652530 h 2190370"/>
              <a:gd name="connsiteX3" fmla="*/ 485150 w 1311415"/>
              <a:gd name="connsiteY3" fmla="*/ 2137272 h 2190370"/>
              <a:gd name="connsiteX4" fmla="*/ 352948 w 1311415"/>
              <a:gd name="connsiteY4" fmla="*/ 2170323 h 2190370"/>
              <a:gd name="connsiteX5" fmla="*/ 22442 w 1311415"/>
              <a:gd name="connsiteY5" fmla="*/ 2071171 h 2190370"/>
              <a:gd name="connsiteX6" fmla="*/ 77526 w 1311415"/>
              <a:gd name="connsiteY6" fmla="*/ 1729648 h 2190370"/>
              <a:gd name="connsiteX7" fmla="*/ 463116 w 1311415"/>
              <a:gd name="connsiteY7" fmla="*/ 550843 h 2190370"/>
              <a:gd name="connsiteX8" fmla="*/ 738538 w 1311415"/>
              <a:gd name="connsiteY8" fmla="*/ 495759 h 2190370"/>
              <a:gd name="connsiteX9" fmla="*/ 1069044 w 1311415"/>
              <a:gd name="connsiteY9" fmla="*/ 605928 h 2190370"/>
              <a:gd name="connsiteX10" fmla="*/ 1146162 w 1311415"/>
              <a:gd name="connsiteY10" fmla="*/ 484742 h 2190370"/>
              <a:gd name="connsiteX11" fmla="*/ 1311415 w 1311415"/>
              <a:gd name="connsiteY11" fmla="*/ 0 h 219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1415" h="2190370">
                <a:moveTo>
                  <a:pt x="1234297" y="1795749"/>
                </a:moveTo>
                <a:cubicBezTo>
                  <a:pt x="1015796" y="1692007"/>
                  <a:pt x="797295" y="1588265"/>
                  <a:pt x="694471" y="1564395"/>
                </a:cubicBezTo>
                <a:cubicBezTo>
                  <a:pt x="591647" y="1540525"/>
                  <a:pt x="652240" y="1557051"/>
                  <a:pt x="617353" y="1652530"/>
                </a:cubicBezTo>
                <a:cubicBezTo>
                  <a:pt x="582466" y="1748009"/>
                  <a:pt x="529217" y="2050973"/>
                  <a:pt x="485150" y="2137272"/>
                </a:cubicBezTo>
                <a:cubicBezTo>
                  <a:pt x="441083" y="2223571"/>
                  <a:pt x="430066" y="2181340"/>
                  <a:pt x="352948" y="2170323"/>
                </a:cubicBezTo>
                <a:cubicBezTo>
                  <a:pt x="275830" y="2159306"/>
                  <a:pt x="68346" y="2144617"/>
                  <a:pt x="22442" y="2071171"/>
                </a:cubicBezTo>
                <a:cubicBezTo>
                  <a:pt x="-23462" y="1997725"/>
                  <a:pt x="4080" y="1983036"/>
                  <a:pt x="77526" y="1729648"/>
                </a:cubicBezTo>
                <a:cubicBezTo>
                  <a:pt x="150972" y="1476260"/>
                  <a:pt x="352947" y="756491"/>
                  <a:pt x="463116" y="550843"/>
                </a:cubicBezTo>
                <a:cubicBezTo>
                  <a:pt x="573285" y="345195"/>
                  <a:pt x="637550" y="486578"/>
                  <a:pt x="738538" y="495759"/>
                </a:cubicBezTo>
                <a:cubicBezTo>
                  <a:pt x="839526" y="504940"/>
                  <a:pt x="1001107" y="607764"/>
                  <a:pt x="1069044" y="605928"/>
                </a:cubicBezTo>
                <a:cubicBezTo>
                  <a:pt x="1136981" y="604092"/>
                  <a:pt x="1105767" y="585730"/>
                  <a:pt x="1146162" y="484742"/>
                </a:cubicBezTo>
                <a:cubicBezTo>
                  <a:pt x="1186557" y="383754"/>
                  <a:pt x="1248986" y="191877"/>
                  <a:pt x="1311415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3" name="Owal 12"/>
          <p:cNvSpPr>
            <a:spLocks noChangeAspect="1"/>
          </p:cNvSpPr>
          <p:nvPr/>
        </p:nvSpPr>
        <p:spPr>
          <a:xfrm>
            <a:off x="-48417" y="5082148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>
            <a:spLocks noChangeAspect="1"/>
          </p:cNvSpPr>
          <p:nvPr/>
        </p:nvSpPr>
        <p:spPr>
          <a:xfrm>
            <a:off x="2320418" y="6308085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9362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03555CFF-6B3B-4887-BE8D-A52A833686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3340"/>
          <a:stretch/>
        </p:blipFill>
        <p:spPr>
          <a:xfrm>
            <a:off x="0" y="0"/>
            <a:ext cx="12180176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2E9BAA2F-8063-45D8-A91E-18DAC8CC5119}"/>
              </a:ext>
            </a:extLst>
          </p:cNvPr>
          <p:cNvSpPr txBox="1"/>
          <p:nvPr/>
        </p:nvSpPr>
        <p:spPr>
          <a:xfrm>
            <a:off x="579111" y="527317"/>
            <a:ext cx="1752963" cy="1138773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3200" dirty="0"/>
              <a:t>209 ha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xmlns="" id="{F90DC985-BDF4-44BB-882F-110E48C7568F}"/>
              </a:ext>
            </a:extLst>
          </p:cNvPr>
          <p:cNvSpPr/>
          <p:nvPr/>
        </p:nvSpPr>
        <p:spPr>
          <a:xfrm>
            <a:off x="1261730" y="1453116"/>
            <a:ext cx="8895907" cy="4940596"/>
          </a:xfrm>
          <a:custGeom>
            <a:avLst/>
            <a:gdLst>
              <a:gd name="connsiteX0" fmla="*/ 0 w 8895907"/>
              <a:gd name="connsiteY0" fmla="*/ 1524000 h 4940596"/>
              <a:gd name="connsiteX1" fmla="*/ 0 w 8895907"/>
              <a:gd name="connsiteY1" fmla="*/ 1524000 h 4940596"/>
              <a:gd name="connsiteX2" fmla="*/ 1516912 w 8895907"/>
              <a:gd name="connsiteY2" fmla="*/ 1609061 h 4940596"/>
              <a:gd name="connsiteX3" fmla="*/ 3572540 w 8895907"/>
              <a:gd name="connsiteY3" fmla="*/ 857693 h 4940596"/>
              <a:gd name="connsiteX4" fmla="*/ 4621619 w 8895907"/>
              <a:gd name="connsiteY4" fmla="*/ 0 h 4940596"/>
              <a:gd name="connsiteX5" fmla="*/ 6209414 w 8895907"/>
              <a:gd name="connsiteY5" fmla="*/ 276447 h 4940596"/>
              <a:gd name="connsiteX6" fmla="*/ 7988596 w 8895907"/>
              <a:gd name="connsiteY6" fmla="*/ 694661 h 4940596"/>
              <a:gd name="connsiteX7" fmla="*/ 8895907 w 8895907"/>
              <a:gd name="connsiteY7" fmla="*/ 765544 h 4940596"/>
              <a:gd name="connsiteX8" fmla="*/ 8484782 w 8895907"/>
              <a:gd name="connsiteY8" fmla="*/ 1864242 h 4940596"/>
              <a:gd name="connsiteX9" fmla="*/ 6549656 w 8895907"/>
              <a:gd name="connsiteY9" fmla="*/ 3785191 h 4940596"/>
              <a:gd name="connsiteX10" fmla="*/ 5805377 w 8895907"/>
              <a:gd name="connsiteY10" fmla="*/ 4940596 h 4940596"/>
              <a:gd name="connsiteX11" fmla="*/ 4437321 w 8895907"/>
              <a:gd name="connsiteY11" fmla="*/ 4926419 h 4940596"/>
              <a:gd name="connsiteX12" fmla="*/ 2778642 w 8895907"/>
              <a:gd name="connsiteY12" fmla="*/ 4543647 h 4940596"/>
              <a:gd name="connsiteX13" fmla="*/ 1935126 w 8895907"/>
              <a:gd name="connsiteY13" fmla="*/ 4649972 h 4940596"/>
              <a:gd name="connsiteX14" fmla="*/ 1729563 w 8895907"/>
              <a:gd name="connsiteY14" fmla="*/ 4089991 h 4940596"/>
              <a:gd name="connsiteX15" fmla="*/ 552893 w 8895907"/>
              <a:gd name="connsiteY15" fmla="*/ 3919870 h 4940596"/>
              <a:gd name="connsiteX16" fmla="*/ 184298 w 8895907"/>
              <a:gd name="connsiteY16" fmla="*/ 2034363 h 4940596"/>
              <a:gd name="connsiteX17" fmla="*/ 0 w 8895907"/>
              <a:gd name="connsiteY17" fmla="*/ 1524000 h 494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95907" h="4940596">
                <a:moveTo>
                  <a:pt x="0" y="1524000"/>
                </a:moveTo>
                <a:lnTo>
                  <a:pt x="0" y="1524000"/>
                </a:lnTo>
                <a:lnTo>
                  <a:pt x="1516912" y="1609061"/>
                </a:lnTo>
                <a:lnTo>
                  <a:pt x="3572540" y="857693"/>
                </a:lnTo>
                <a:lnTo>
                  <a:pt x="4621619" y="0"/>
                </a:lnTo>
                <a:lnTo>
                  <a:pt x="6209414" y="276447"/>
                </a:lnTo>
                <a:lnTo>
                  <a:pt x="7988596" y="694661"/>
                </a:lnTo>
                <a:lnTo>
                  <a:pt x="8895907" y="765544"/>
                </a:lnTo>
                <a:lnTo>
                  <a:pt x="8484782" y="1864242"/>
                </a:lnTo>
                <a:lnTo>
                  <a:pt x="6549656" y="3785191"/>
                </a:lnTo>
                <a:lnTo>
                  <a:pt x="5805377" y="4940596"/>
                </a:lnTo>
                <a:lnTo>
                  <a:pt x="4437321" y="4926419"/>
                </a:lnTo>
                <a:lnTo>
                  <a:pt x="2778642" y="4543647"/>
                </a:lnTo>
                <a:lnTo>
                  <a:pt x="1935126" y="4649972"/>
                </a:lnTo>
                <a:lnTo>
                  <a:pt x="1729563" y="4089991"/>
                </a:lnTo>
                <a:lnTo>
                  <a:pt x="552893" y="3919870"/>
                </a:lnTo>
                <a:lnTo>
                  <a:pt x="184298" y="2034363"/>
                </a:lnTo>
                <a:lnTo>
                  <a:pt x="0" y="1524000"/>
                </a:lnTo>
                <a:close/>
              </a:path>
            </a:pathLst>
          </a:custGeom>
          <a:solidFill>
            <a:schemeClr val="accent2">
              <a:lumMod val="75000"/>
              <a:alpha val="4300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7333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5FFDB46-1218-40B1-94A8-BDC94BFA34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271871" cy="714063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FF928458-D92A-42AD-BCB7-016F40F6E500}"/>
              </a:ext>
            </a:extLst>
          </p:cNvPr>
          <p:cNvSpPr txBox="1"/>
          <p:nvPr/>
        </p:nvSpPr>
        <p:spPr>
          <a:xfrm>
            <a:off x="227210" y="260755"/>
            <a:ext cx="11737579" cy="584775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PRODUKCJA, SKŁADY, USŁUGI, HANDEL </a:t>
            </a:r>
          </a:p>
        </p:txBody>
      </p:sp>
    </p:spTree>
    <p:extLst>
      <p:ext uri="{BB962C8B-B14F-4D97-AF65-F5344CB8AC3E}">
        <p14:creationId xmlns:p14="http://schemas.microsoft.com/office/powerpoint/2010/main" xmlns="" val="303381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B5A726E-EBCE-4C8C-84AA-5F0A2A0C7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9893" y="3583952"/>
            <a:ext cx="10515600" cy="1500187"/>
          </a:xfrm>
        </p:spPr>
        <p:txBody>
          <a:bodyPr>
            <a:normAutofit/>
          </a:bodyPr>
          <a:lstStyle/>
          <a:p>
            <a:r>
              <a:rPr lang="pl-PL" sz="2800" dirty="0"/>
              <a:t>PIASECZNO – „JUTRO”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976B25-7309-4511-8FCC-EA3F7DD3A4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559" y="1459060"/>
            <a:ext cx="832485" cy="106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8334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343"/>
            <a:ext cx="12192000" cy="6767313"/>
          </a:xfrm>
          <a:prstGeom prst="rect">
            <a:avLst/>
          </a:prstGeom>
          <a:noFill/>
          <a:ln w="19050"/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39AA9D41-8852-48D7-A4EF-1FFB0C1ED0D3}"/>
              </a:ext>
            </a:extLst>
          </p:cNvPr>
          <p:cNvSpPr/>
          <p:nvPr/>
        </p:nvSpPr>
        <p:spPr>
          <a:xfrm>
            <a:off x="-256032" y="-54864"/>
            <a:ext cx="12618720" cy="7028688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Dowolny kształt: kształt 15"/>
          <p:cNvSpPr/>
          <p:nvPr/>
        </p:nvSpPr>
        <p:spPr>
          <a:xfrm>
            <a:off x="2568271" y="1812897"/>
            <a:ext cx="47979" cy="333955"/>
          </a:xfrm>
          <a:custGeom>
            <a:avLst/>
            <a:gdLst>
              <a:gd name="connsiteX0" fmla="*/ 0 w 47979"/>
              <a:gd name="connsiteY0" fmla="*/ 333955 h 333955"/>
              <a:gd name="connsiteX1" fmla="*/ 47708 w 47979"/>
              <a:gd name="connsiteY1" fmla="*/ 182880 h 333955"/>
              <a:gd name="connsiteX2" fmla="*/ 15903 w 47979"/>
              <a:gd name="connsiteY2" fmla="*/ 0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79" h="333955">
                <a:moveTo>
                  <a:pt x="0" y="333955"/>
                </a:moveTo>
                <a:cubicBezTo>
                  <a:pt x="22529" y="286247"/>
                  <a:pt x="45058" y="238539"/>
                  <a:pt x="47708" y="182880"/>
                </a:cubicBezTo>
                <a:cubicBezTo>
                  <a:pt x="50358" y="127221"/>
                  <a:pt x="33130" y="63610"/>
                  <a:pt x="15903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Dowolny kształt: kształt 3"/>
          <p:cNvSpPr/>
          <p:nvPr/>
        </p:nvSpPr>
        <p:spPr>
          <a:xfrm>
            <a:off x="914400" y="142757"/>
            <a:ext cx="4162106" cy="6627991"/>
          </a:xfrm>
          <a:custGeom>
            <a:avLst/>
            <a:gdLst>
              <a:gd name="connsiteX0" fmla="*/ 4160171 w 4162106"/>
              <a:gd name="connsiteY0" fmla="*/ 10806 h 6627991"/>
              <a:gd name="connsiteX1" fmla="*/ 4125270 w 4162106"/>
              <a:gd name="connsiteY1" fmla="*/ 52687 h 6627991"/>
              <a:gd name="connsiteX2" fmla="*/ 3908885 w 4162106"/>
              <a:gd name="connsiteY2" fmla="*/ 422635 h 6627991"/>
              <a:gd name="connsiteX3" fmla="*/ 3671560 w 4162106"/>
              <a:gd name="connsiteY3" fmla="*/ 687881 h 6627991"/>
              <a:gd name="connsiteX4" fmla="*/ 3531957 w 4162106"/>
              <a:gd name="connsiteY4" fmla="*/ 1001988 h 6627991"/>
              <a:gd name="connsiteX5" fmla="*/ 3538937 w 4162106"/>
              <a:gd name="connsiteY5" fmla="*/ 1392877 h 6627991"/>
              <a:gd name="connsiteX6" fmla="*/ 3427255 w 4162106"/>
              <a:gd name="connsiteY6" fmla="*/ 1867527 h 6627991"/>
              <a:gd name="connsiteX7" fmla="*/ 3280672 w 4162106"/>
              <a:gd name="connsiteY7" fmla="*/ 2565542 h 6627991"/>
              <a:gd name="connsiteX8" fmla="*/ 3217850 w 4162106"/>
              <a:gd name="connsiteY8" fmla="*/ 2858709 h 6627991"/>
              <a:gd name="connsiteX9" fmla="*/ 3099188 w 4162106"/>
              <a:gd name="connsiteY9" fmla="*/ 3193756 h 6627991"/>
              <a:gd name="connsiteX10" fmla="*/ 2861863 w 4162106"/>
              <a:gd name="connsiteY10" fmla="*/ 3626525 h 6627991"/>
              <a:gd name="connsiteX11" fmla="*/ 2498895 w 4162106"/>
              <a:gd name="connsiteY11" fmla="*/ 3898751 h 6627991"/>
              <a:gd name="connsiteX12" fmla="*/ 1807860 w 4162106"/>
              <a:gd name="connsiteY12" fmla="*/ 4254739 h 6627991"/>
              <a:gd name="connsiteX13" fmla="*/ 1409991 w 4162106"/>
              <a:gd name="connsiteY13" fmla="*/ 4492064 h 6627991"/>
              <a:gd name="connsiteX14" fmla="*/ 907420 w 4162106"/>
              <a:gd name="connsiteY14" fmla="*/ 4855032 h 6627991"/>
              <a:gd name="connsiteX15" fmla="*/ 425789 w 4162106"/>
              <a:gd name="connsiteY15" fmla="*/ 5657750 h 6627991"/>
              <a:gd name="connsiteX16" fmla="*/ 335047 w 4162106"/>
              <a:gd name="connsiteY16" fmla="*/ 5853194 h 6627991"/>
              <a:gd name="connsiteX17" fmla="*/ 0 w 4162106"/>
              <a:gd name="connsiteY17" fmla="*/ 6627991 h 662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62106" h="6627991">
                <a:moveTo>
                  <a:pt x="4160171" y="10806"/>
                </a:moveTo>
                <a:cubicBezTo>
                  <a:pt x="4163661" y="-2573"/>
                  <a:pt x="4167151" y="-15951"/>
                  <a:pt x="4125270" y="52687"/>
                </a:cubicBezTo>
                <a:cubicBezTo>
                  <a:pt x="4083389" y="121325"/>
                  <a:pt x="3984503" y="316769"/>
                  <a:pt x="3908885" y="422635"/>
                </a:cubicBezTo>
                <a:cubicBezTo>
                  <a:pt x="3833267" y="528501"/>
                  <a:pt x="3734381" y="591322"/>
                  <a:pt x="3671560" y="687881"/>
                </a:cubicBezTo>
                <a:cubicBezTo>
                  <a:pt x="3608739" y="784440"/>
                  <a:pt x="3554061" y="884489"/>
                  <a:pt x="3531957" y="1001988"/>
                </a:cubicBezTo>
                <a:cubicBezTo>
                  <a:pt x="3509853" y="1119487"/>
                  <a:pt x="3556387" y="1248621"/>
                  <a:pt x="3538937" y="1392877"/>
                </a:cubicBezTo>
                <a:cubicBezTo>
                  <a:pt x="3521487" y="1537134"/>
                  <a:pt x="3470299" y="1672083"/>
                  <a:pt x="3427255" y="1867527"/>
                </a:cubicBezTo>
                <a:cubicBezTo>
                  <a:pt x="3384211" y="2062971"/>
                  <a:pt x="3315573" y="2400345"/>
                  <a:pt x="3280672" y="2565542"/>
                </a:cubicBezTo>
                <a:cubicBezTo>
                  <a:pt x="3245771" y="2730739"/>
                  <a:pt x="3248097" y="2754007"/>
                  <a:pt x="3217850" y="2858709"/>
                </a:cubicBezTo>
                <a:cubicBezTo>
                  <a:pt x="3187603" y="2963411"/>
                  <a:pt x="3158519" y="3065787"/>
                  <a:pt x="3099188" y="3193756"/>
                </a:cubicBezTo>
                <a:cubicBezTo>
                  <a:pt x="3039857" y="3321725"/>
                  <a:pt x="2961912" y="3509026"/>
                  <a:pt x="2861863" y="3626525"/>
                </a:cubicBezTo>
                <a:cubicBezTo>
                  <a:pt x="2761814" y="3744024"/>
                  <a:pt x="2674562" y="3794049"/>
                  <a:pt x="2498895" y="3898751"/>
                </a:cubicBezTo>
                <a:cubicBezTo>
                  <a:pt x="2323228" y="4003453"/>
                  <a:pt x="1989344" y="4155854"/>
                  <a:pt x="1807860" y="4254739"/>
                </a:cubicBezTo>
                <a:cubicBezTo>
                  <a:pt x="1626376" y="4353625"/>
                  <a:pt x="1560064" y="4392015"/>
                  <a:pt x="1409991" y="4492064"/>
                </a:cubicBezTo>
                <a:cubicBezTo>
                  <a:pt x="1259918" y="4592113"/>
                  <a:pt x="1071454" y="4660751"/>
                  <a:pt x="907420" y="4855032"/>
                </a:cubicBezTo>
                <a:cubicBezTo>
                  <a:pt x="743386" y="5049313"/>
                  <a:pt x="521184" y="5491390"/>
                  <a:pt x="425789" y="5657750"/>
                </a:cubicBezTo>
                <a:cubicBezTo>
                  <a:pt x="330394" y="5824110"/>
                  <a:pt x="406012" y="5691487"/>
                  <a:pt x="335047" y="5853194"/>
                </a:cubicBezTo>
                <a:cubicBezTo>
                  <a:pt x="264082" y="6014901"/>
                  <a:pt x="132041" y="6321446"/>
                  <a:pt x="0" y="6627991"/>
                </a:cubicBezTo>
              </a:path>
            </a:pathLst>
          </a:custGeom>
          <a:noFill/>
          <a:ln w="4762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Dowolny kształt: kształt 5"/>
          <p:cNvSpPr/>
          <p:nvPr/>
        </p:nvSpPr>
        <p:spPr>
          <a:xfrm>
            <a:off x="265246" y="1340189"/>
            <a:ext cx="6659065" cy="1626376"/>
          </a:xfrm>
          <a:custGeom>
            <a:avLst/>
            <a:gdLst>
              <a:gd name="connsiteX0" fmla="*/ 0 w 6659065"/>
              <a:gd name="connsiteY0" fmla="*/ 0 h 1626376"/>
              <a:gd name="connsiteX1" fmla="*/ 677075 w 6659065"/>
              <a:gd name="connsiteY1" fmla="*/ 118663 h 1626376"/>
              <a:gd name="connsiteX2" fmla="*/ 1437911 w 6659065"/>
              <a:gd name="connsiteY2" fmla="*/ 314107 h 1626376"/>
              <a:gd name="connsiteX3" fmla="*/ 1856720 w 6659065"/>
              <a:gd name="connsiteY3" fmla="*/ 481631 h 1626376"/>
              <a:gd name="connsiteX4" fmla="*/ 2191768 w 6659065"/>
              <a:gd name="connsiteY4" fmla="*/ 711976 h 1626376"/>
              <a:gd name="connsiteX5" fmla="*/ 2345331 w 6659065"/>
              <a:gd name="connsiteY5" fmla="*/ 851579 h 1626376"/>
              <a:gd name="connsiteX6" fmla="*/ 2457014 w 6659065"/>
              <a:gd name="connsiteY6" fmla="*/ 984202 h 1626376"/>
              <a:gd name="connsiteX7" fmla="*/ 2589636 w 6659065"/>
              <a:gd name="connsiteY7" fmla="*/ 1074944 h 1626376"/>
              <a:gd name="connsiteX8" fmla="*/ 2833942 w 6659065"/>
              <a:gd name="connsiteY8" fmla="*/ 1137765 h 1626376"/>
              <a:gd name="connsiteX9" fmla="*/ 3175969 w 6659065"/>
              <a:gd name="connsiteY9" fmla="*/ 1249448 h 1626376"/>
              <a:gd name="connsiteX10" fmla="*/ 3643639 w 6659065"/>
              <a:gd name="connsiteY10" fmla="*/ 1430932 h 1626376"/>
              <a:gd name="connsiteX11" fmla="*/ 4027548 w 6659065"/>
              <a:gd name="connsiteY11" fmla="*/ 1570535 h 1626376"/>
              <a:gd name="connsiteX12" fmla="*/ 4264873 w 6659065"/>
              <a:gd name="connsiteY12" fmla="*/ 1626376 h 1626376"/>
              <a:gd name="connsiteX13" fmla="*/ 4732543 w 6659065"/>
              <a:gd name="connsiteY13" fmla="*/ 1570535 h 1626376"/>
              <a:gd name="connsiteX14" fmla="*/ 5270015 w 6659065"/>
              <a:gd name="connsiteY14" fmla="*/ 1493753 h 1626376"/>
              <a:gd name="connsiteX15" fmla="*/ 5619023 w 6659065"/>
              <a:gd name="connsiteY15" fmla="*/ 1444892 h 1626376"/>
              <a:gd name="connsiteX16" fmla="*/ 5954070 w 6659065"/>
              <a:gd name="connsiteY16" fmla="*/ 1493753 h 1626376"/>
              <a:gd name="connsiteX17" fmla="*/ 6400800 w 6659065"/>
              <a:gd name="connsiteY17" fmla="*/ 1577515 h 1626376"/>
              <a:gd name="connsiteX18" fmla="*/ 6659065 w 6659065"/>
              <a:gd name="connsiteY18" fmla="*/ 1556574 h 162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659065" h="1626376">
                <a:moveTo>
                  <a:pt x="0" y="0"/>
                </a:moveTo>
                <a:cubicBezTo>
                  <a:pt x="218711" y="33156"/>
                  <a:pt x="437423" y="66312"/>
                  <a:pt x="677075" y="118663"/>
                </a:cubicBezTo>
                <a:cubicBezTo>
                  <a:pt x="916727" y="171014"/>
                  <a:pt x="1241304" y="253612"/>
                  <a:pt x="1437911" y="314107"/>
                </a:cubicBezTo>
                <a:cubicBezTo>
                  <a:pt x="1634518" y="374602"/>
                  <a:pt x="1731077" y="415320"/>
                  <a:pt x="1856720" y="481631"/>
                </a:cubicBezTo>
                <a:cubicBezTo>
                  <a:pt x="1982363" y="547942"/>
                  <a:pt x="2110333" y="650318"/>
                  <a:pt x="2191768" y="711976"/>
                </a:cubicBezTo>
                <a:cubicBezTo>
                  <a:pt x="2273203" y="773634"/>
                  <a:pt x="2301123" y="806208"/>
                  <a:pt x="2345331" y="851579"/>
                </a:cubicBezTo>
                <a:cubicBezTo>
                  <a:pt x="2389539" y="896950"/>
                  <a:pt x="2416296" y="946974"/>
                  <a:pt x="2457014" y="984202"/>
                </a:cubicBezTo>
                <a:cubicBezTo>
                  <a:pt x="2497732" y="1021430"/>
                  <a:pt x="2526815" y="1049350"/>
                  <a:pt x="2589636" y="1074944"/>
                </a:cubicBezTo>
                <a:cubicBezTo>
                  <a:pt x="2652457" y="1100538"/>
                  <a:pt x="2736220" y="1108681"/>
                  <a:pt x="2833942" y="1137765"/>
                </a:cubicBezTo>
                <a:cubicBezTo>
                  <a:pt x="2931664" y="1166849"/>
                  <a:pt x="3041020" y="1200587"/>
                  <a:pt x="3175969" y="1249448"/>
                </a:cubicBezTo>
                <a:cubicBezTo>
                  <a:pt x="3310918" y="1298309"/>
                  <a:pt x="3501709" y="1377418"/>
                  <a:pt x="3643639" y="1430932"/>
                </a:cubicBezTo>
                <a:cubicBezTo>
                  <a:pt x="3785569" y="1484446"/>
                  <a:pt x="3924009" y="1537961"/>
                  <a:pt x="4027548" y="1570535"/>
                </a:cubicBezTo>
                <a:cubicBezTo>
                  <a:pt x="4131087" y="1603109"/>
                  <a:pt x="4147374" y="1626376"/>
                  <a:pt x="4264873" y="1626376"/>
                </a:cubicBezTo>
                <a:cubicBezTo>
                  <a:pt x="4382372" y="1626376"/>
                  <a:pt x="4565019" y="1592639"/>
                  <a:pt x="4732543" y="1570535"/>
                </a:cubicBezTo>
                <a:cubicBezTo>
                  <a:pt x="4900067" y="1548431"/>
                  <a:pt x="5270015" y="1493753"/>
                  <a:pt x="5270015" y="1493753"/>
                </a:cubicBezTo>
                <a:cubicBezTo>
                  <a:pt x="5417762" y="1472813"/>
                  <a:pt x="5505014" y="1444892"/>
                  <a:pt x="5619023" y="1444892"/>
                </a:cubicBezTo>
                <a:cubicBezTo>
                  <a:pt x="5733032" y="1444892"/>
                  <a:pt x="5823774" y="1471649"/>
                  <a:pt x="5954070" y="1493753"/>
                </a:cubicBezTo>
                <a:cubicBezTo>
                  <a:pt x="6084366" y="1515857"/>
                  <a:pt x="6283301" y="1567045"/>
                  <a:pt x="6400800" y="1577515"/>
                </a:cubicBezTo>
                <a:cubicBezTo>
                  <a:pt x="6518299" y="1587985"/>
                  <a:pt x="6588682" y="1572279"/>
                  <a:pt x="6659065" y="1556574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Dowolny kształt: kształt 6"/>
          <p:cNvSpPr/>
          <p:nvPr/>
        </p:nvSpPr>
        <p:spPr>
          <a:xfrm>
            <a:off x="6910351" y="1912562"/>
            <a:ext cx="4544080" cy="984201"/>
          </a:xfrm>
          <a:custGeom>
            <a:avLst/>
            <a:gdLst>
              <a:gd name="connsiteX0" fmla="*/ 0 w 4544080"/>
              <a:gd name="connsiteY0" fmla="*/ 984201 h 984201"/>
              <a:gd name="connsiteX1" fmla="*/ 181484 w 4544080"/>
              <a:gd name="connsiteY1" fmla="*/ 928360 h 984201"/>
              <a:gd name="connsiteX2" fmla="*/ 495591 w 4544080"/>
              <a:gd name="connsiteY2" fmla="*/ 823658 h 984201"/>
              <a:gd name="connsiteX3" fmla="*/ 600293 w 4544080"/>
              <a:gd name="connsiteY3" fmla="*/ 809698 h 984201"/>
              <a:gd name="connsiteX4" fmla="*/ 711976 w 4544080"/>
              <a:gd name="connsiteY4" fmla="*/ 809698 h 984201"/>
              <a:gd name="connsiteX5" fmla="*/ 886480 w 4544080"/>
              <a:gd name="connsiteY5" fmla="*/ 788757 h 984201"/>
              <a:gd name="connsiteX6" fmla="*/ 1054003 w 4544080"/>
              <a:gd name="connsiteY6" fmla="*/ 767817 h 984201"/>
              <a:gd name="connsiteX7" fmla="*/ 1221527 w 4544080"/>
              <a:gd name="connsiteY7" fmla="*/ 823658 h 984201"/>
              <a:gd name="connsiteX8" fmla="*/ 1375090 w 4544080"/>
              <a:gd name="connsiteY8" fmla="*/ 865539 h 984201"/>
              <a:gd name="connsiteX9" fmla="*/ 1661276 w 4544080"/>
              <a:gd name="connsiteY9" fmla="*/ 802717 h 984201"/>
              <a:gd name="connsiteX10" fmla="*/ 2059145 w 4544080"/>
              <a:gd name="connsiteY10" fmla="*/ 739896 h 984201"/>
              <a:gd name="connsiteX11" fmla="*/ 2463994 w 4544080"/>
              <a:gd name="connsiteY11" fmla="*/ 711975 h 984201"/>
              <a:gd name="connsiteX12" fmla="*/ 3036367 w 4544080"/>
              <a:gd name="connsiteY12" fmla="*/ 725936 h 984201"/>
              <a:gd name="connsiteX13" fmla="*/ 3392354 w 4544080"/>
              <a:gd name="connsiteY13" fmla="*/ 663114 h 984201"/>
              <a:gd name="connsiteX14" fmla="*/ 3629680 w 4544080"/>
              <a:gd name="connsiteY14" fmla="*/ 600293 h 984201"/>
              <a:gd name="connsiteX15" fmla="*/ 3887945 w 4544080"/>
              <a:gd name="connsiteY15" fmla="*/ 439749 h 984201"/>
              <a:gd name="connsiteX16" fmla="*/ 4139231 w 4544080"/>
              <a:gd name="connsiteY16" fmla="*/ 314107 h 984201"/>
              <a:gd name="connsiteX17" fmla="*/ 4362596 w 4544080"/>
              <a:gd name="connsiteY17" fmla="*/ 132623 h 984201"/>
              <a:gd name="connsiteX18" fmla="*/ 4544080 w 4544080"/>
              <a:gd name="connsiteY18" fmla="*/ 0 h 98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4080" h="984201">
                <a:moveTo>
                  <a:pt x="0" y="984201"/>
                </a:moveTo>
                <a:cubicBezTo>
                  <a:pt x="49443" y="969659"/>
                  <a:pt x="181484" y="928360"/>
                  <a:pt x="181484" y="928360"/>
                </a:cubicBezTo>
                <a:cubicBezTo>
                  <a:pt x="264082" y="901603"/>
                  <a:pt x="425790" y="843435"/>
                  <a:pt x="495591" y="823658"/>
                </a:cubicBezTo>
                <a:cubicBezTo>
                  <a:pt x="565392" y="803881"/>
                  <a:pt x="564229" y="812025"/>
                  <a:pt x="600293" y="809698"/>
                </a:cubicBezTo>
                <a:cubicBezTo>
                  <a:pt x="636357" y="807371"/>
                  <a:pt x="664278" y="813188"/>
                  <a:pt x="711976" y="809698"/>
                </a:cubicBezTo>
                <a:cubicBezTo>
                  <a:pt x="759674" y="806208"/>
                  <a:pt x="886480" y="788757"/>
                  <a:pt x="886480" y="788757"/>
                </a:cubicBezTo>
                <a:cubicBezTo>
                  <a:pt x="943484" y="781777"/>
                  <a:pt x="998162" y="762000"/>
                  <a:pt x="1054003" y="767817"/>
                </a:cubicBezTo>
                <a:cubicBezTo>
                  <a:pt x="1109844" y="773634"/>
                  <a:pt x="1168013" y="807371"/>
                  <a:pt x="1221527" y="823658"/>
                </a:cubicBezTo>
                <a:cubicBezTo>
                  <a:pt x="1275042" y="839945"/>
                  <a:pt x="1301799" y="869029"/>
                  <a:pt x="1375090" y="865539"/>
                </a:cubicBezTo>
                <a:cubicBezTo>
                  <a:pt x="1448382" y="862049"/>
                  <a:pt x="1547267" y="823657"/>
                  <a:pt x="1661276" y="802717"/>
                </a:cubicBezTo>
                <a:cubicBezTo>
                  <a:pt x="1775285" y="781777"/>
                  <a:pt x="1925359" y="755020"/>
                  <a:pt x="2059145" y="739896"/>
                </a:cubicBezTo>
                <a:cubicBezTo>
                  <a:pt x="2192931" y="724772"/>
                  <a:pt x="2301124" y="714302"/>
                  <a:pt x="2463994" y="711975"/>
                </a:cubicBezTo>
                <a:cubicBezTo>
                  <a:pt x="2626864" y="709648"/>
                  <a:pt x="2881640" y="734080"/>
                  <a:pt x="3036367" y="725936"/>
                </a:cubicBezTo>
                <a:cubicBezTo>
                  <a:pt x="3191094" y="717792"/>
                  <a:pt x="3293469" y="684054"/>
                  <a:pt x="3392354" y="663114"/>
                </a:cubicBezTo>
                <a:cubicBezTo>
                  <a:pt x="3491239" y="642174"/>
                  <a:pt x="3547081" y="637521"/>
                  <a:pt x="3629680" y="600293"/>
                </a:cubicBezTo>
                <a:cubicBezTo>
                  <a:pt x="3712279" y="563065"/>
                  <a:pt x="3803020" y="487447"/>
                  <a:pt x="3887945" y="439749"/>
                </a:cubicBezTo>
                <a:cubicBezTo>
                  <a:pt x="3972870" y="392051"/>
                  <a:pt x="4060122" y="365295"/>
                  <a:pt x="4139231" y="314107"/>
                </a:cubicBezTo>
                <a:cubicBezTo>
                  <a:pt x="4218340" y="262919"/>
                  <a:pt x="4295121" y="184974"/>
                  <a:pt x="4362596" y="132623"/>
                </a:cubicBezTo>
                <a:cubicBezTo>
                  <a:pt x="4430071" y="80272"/>
                  <a:pt x="4487075" y="40136"/>
                  <a:pt x="4544080" y="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8" name="Dowolny kształt: kształt 7"/>
          <p:cNvSpPr/>
          <p:nvPr/>
        </p:nvSpPr>
        <p:spPr>
          <a:xfrm>
            <a:off x="10826217" y="55841"/>
            <a:ext cx="1409991" cy="3120128"/>
          </a:xfrm>
          <a:custGeom>
            <a:avLst/>
            <a:gdLst>
              <a:gd name="connsiteX0" fmla="*/ 0 w 1409991"/>
              <a:gd name="connsiteY0" fmla="*/ 0 h 3120128"/>
              <a:gd name="connsiteX1" fmla="*/ 251285 w 1409991"/>
              <a:gd name="connsiteY1" fmla="*/ 390889 h 3120128"/>
              <a:gd name="connsiteX2" fmla="*/ 390888 w 1409991"/>
              <a:gd name="connsiteY2" fmla="*/ 621234 h 3120128"/>
              <a:gd name="connsiteX3" fmla="*/ 404849 w 1409991"/>
              <a:gd name="connsiteY3" fmla="*/ 942321 h 3120128"/>
              <a:gd name="connsiteX4" fmla="*/ 586333 w 1409991"/>
              <a:gd name="connsiteY4" fmla="*/ 1640336 h 3120128"/>
              <a:gd name="connsiteX5" fmla="*/ 635194 w 1409991"/>
              <a:gd name="connsiteY5" fmla="*/ 1828800 h 3120128"/>
              <a:gd name="connsiteX6" fmla="*/ 691035 w 1409991"/>
              <a:gd name="connsiteY6" fmla="*/ 1982364 h 3120128"/>
              <a:gd name="connsiteX7" fmla="*/ 851578 w 1409991"/>
              <a:gd name="connsiteY7" fmla="*/ 2156867 h 3120128"/>
              <a:gd name="connsiteX8" fmla="*/ 1005142 w 1409991"/>
              <a:gd name="connsiteY8" fmla="*/ 2477954 h 3120128"/>
              <a:gd name="connsiteX9" fmla="*/ 1207566 w 1409991"/>
              <a:gd name="connsiteY9" fmla="*/ 2778101 h 3120128"/>
              <a:gd name="connsiteX10" fmla="*/ 1354149 w 1409991"/>
              <a:gd name="connsiteY10" fmla="*/ 3050327 h 3120128"/>
              <a:gd name="connsiteX11" fmla="*/ 1409991 w 1409991"/>
              <a:gd name="connsiteY11" fmla="*/ 3120128 h 312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9991" h="3120128">
                <a:moveTo>
                  <a:pt x="0" y="0"/>
                </a:moveTo>
                <a:cubicBezTo>
                  <a:pt x="93068" y="143675"/>
                  <a:pt x="186137" y="287350"/>
                  <a:pt x="251285" y="390889"/>
                </a:cubicBezTo>
                <a:cubicBezTo>
                  <a:pt x="316433" y="494428"/>
                  <a:pt x="365294" y="529329"/>
                  <a:pt x="390888" y="621234"/>
                </a:cubicBezTo>
                <a:cubicBezTo>
                  <a:pt x="416482" y="713139"/>
                  <a:pt x="372275" y="772471"/>
                  <a:pt x="404849" y="942321"/>
                </a:cubicBezTo>
                <a:cubicBezTo>
                  <a:pt x="437423" y="1112171"/>
                  <a:pt x="586333" y="1640336"/>
                  <a:pt x="586333" y="1640336"/>
                </a:cubicBezTo>
                <a:cubicBezTo>
                  <a:pt x="624724" y="1788082"/>
                  <a:pt x="617744" y="1771795"/>
                  <a:pt x="635194" y="1828800"/>
                </a:cubicBezTo>
                <a:cubicBezTo>
                  <a:pt x="652644" y="1885805"/>
                  <a:pt x="654971" y="1927686"/>
                  <a:pt x="691035" y="1982364"/>
                </a:cubicBezTo>
                <a:cubicBezTo>
                  <a:pt x="727099" y="2037042"/>
                  <a:pt x="799227" y="2074269"/>
                  <a:pt x="851578" y="2156867"/>
                </a:cubicBezTo>
                <a:cubicBezTo>
                  <a:pt x="903929" y="2239465"/>
                  <a:pt x="945811" y="2374415"/>
                  <a:pt x="1005142" y="2477954"/>
                </a:cubicBezTo>
                <a:cubicBezTo>
                  <a:pt x="1064473" y="2581493"/>
                  <a:pt x="1149398" y="2682706"/>
                  <a:pt x="1207566" y="2778101"/>
                </a:cubicBezTo>
                <a:cubicBezTo>
                  <a:pt x="1265734" y="2873496"/>
                  <a:pt x="1320412" y="2993323"/>
                  <a:pt x="1354149" y="3050327"/>
                </a:cubicBezTo>
                <a:cubicBezTo>
                  <a:pt x="1387886" y="3107331"/>
                  <a:pt x="1398938" y="3113729"/>
                  <a:pt x="1409991" y="3120128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0" name="Dowolny kształt: kształt 9"/>
          <p:cNvSpPr/>
          <p:nvPr/>
        </p:nvSpPr>
        <p:spPr>
          <a:xfrm>
            <a:off x="6666046" y="20940"/>
            <a:ext cx="258265" cy="2840923"/>
          </a:xfrm>
          <a:custGeom>
            <a:avLst/>
            <a:gdLst>
              <a:gd name="connsiteX0" fmla="*/ 0 w 258265"/>
              <a:gd name="connsiteY0" fmla="*/ 0 h 2840923"/>
              <a:gd name="connsiteX1" fmla="*/ 13960 w 258265"/>
              <a:gd name="connsiteY1" fmla="*/ 1026083 h 2840923"/>
              <a:gd name="connsiteX2" fmla="*/ 27920 w 258265"/>
              <a:gd name="connsiteY2" fmla="*/ 1807860 h 2840923"/>
              <a:gd name="connsiteX3" fmla="*/ 27920 w 258265"/>
              <a:gd name="connsiteY3" fmla="*/ 2233649 h 2840923"/>
              <a:gd name="connsiteX4" fmla="*/ 41881 w 258265"/>
              <a:gd name="connsiteY4" fmla="*/ 2415133 h 2840923"/>
              <a:gd name="connsiteX5" fmla="*/ 195444 w 258265"/>
              <a:gd name="connsiteY5" fmla="*/ 2764141 h 2840923"/>
              <a:gd name="connsiteX6" fmla="*/ 258265 w 258265"/>
              <a:gd name="connsiteY6" fmla="*/ 2840923 h 284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65" h="2840923">
                <a:moveTo>
                  <a:pt x="0" y="0"/>
                </a:moveTo>
                <a:cubicBezTo>
                  <a:pt x="4653" y="362386"/>
                  <a:pt x="9307" y="724773"/>
                  <a:pt x="13960" y="1026083"/>
                </a:cubicBezTo>
                <a:cubicBezTo>
                  <a:pt x="18613" y="1327393"/>
                  <a:pt x="25593" y="1606599"/>
                  <a:pt x="27920" y="1807860"/>
                </a:cubicBezTo>
                <a:cubicBezTo>
                  <a:pt x="30247" y="2009121"/>
                  <a:pt x="25593" y="2132437"/>
                  <a:pt x="27920" y="2233649"/>
                </a:cubicBezTo>
                <a:cubicBezTo>
                  <a:pt x="30247" y="2334861"/>
                  <a:pt x="13960" y="2326718"/>
                  <a:pt x="41881" y="2415133"/>
                </a:cubicBezTo>
                <a:cubicBezTo>
                  <a:pt x="69802" y="2503548"/>
                  <a:pt x="159380" y="2693176"/>
                  <a:pt x="195444" y="2764141"/>
                </a:cubicBezTo>
                <a:cubicBezTo>
                  <a:pt x="231508" y="2835106"/>
                  <a:pt x="244886" y="2838014"/>
                  <a:pt x="258265" y="2840923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2" name="Dowolny kształt: kształt 11"/>
          <p:cNvSpPr/>
          <p:nvPr/>
        </p:nvSpPr>
        <p:spPr>
          <a:xfrm>
            <a:off x="6924311" y="2875823"/>
            <a:ext cx="3992648" cy="3936806"/>
          </a:xfrm>
          <a:custGeom>
            <a:avLst/>
            <a:gdLst>
              <a:gd name="connsiteX0" fmla="*/ 0 w 3992648"/>
              <a:gd name="connsiteY0" fmla="*/ 0 h 3936806"/>
              <a:gd name="connsiteX1" fmla="*/ 118663 w 3992648"/>
              <a:gd name="connsiteY1" fmla="*/ 83762 h 3936806"/>
              <a:gd name="connsiteX2" fmla="*/ 362968 w 3992648"/>
              <a:gd name="connsiteY2" fmla="*/ 146583 h 3936806"/>
              <a:gd name="connsiteX3" fmla="*/ 495591 w 3992648"/>
              <a:gd name="connsiteY3" fmla="*/ 223365 h 3936806"/>
              <a:gd name="connsiteX4" fmla="*/ 551433 w 3992648"/>
              <a:gd name="connsiteY4" fmla="*/ 369948 h 3936806"/>
              <a:gd name="connsiteX5" fmla="*/ 572373 w 3992648"/>
              <a:gd name="connsiteY5" fmla="*/ 998162 h 3936806"/>
              <a:gd name="connsiteX6" fmla="*/ 614254 w 3992648"/>
              <a:gd name="connsiteY6" fmla="*/ 1347169 h 3936806"/>
              <a:gd name="connsiteX7" fmla="*/ 739897 w 3992648"/>
              <a:gd name="connsiteY7" fmla="*/ 1514693 h 3936806"/>
              <a:gd name="connsiteX8" fmla="*/ 1661277 w 3992648"/>
              <a:gd name="connsiteY8" fmla="*/ 2205728 h 3936806"/>
              <a:gd name="connsiteX9" fmla="*/ 3992648 w 3992648"/>
              <a:gd name="connsiteY9" fmla="*/ 3936806 h 393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92648" h="3936806">
                <a:moveTo>
                  <a:pt x="0" y="0"/>
                </a:moveTo>
                <a:cubicBezTo>
                  <a:pt x="29084" y="29665"/>
                  <a:pt x="58168" y="59331"/>
                  <a:pt x="118663" y="83762"/>
                </a:cubicBezTo>
                <a:cubicBezTo>
                  <a:pt x="179158" y="108193"/>
                  <a:pt x="300147" y="123316"/>
                  <a:pt x="362968" y="146583"/>
                </a:cubicBezTo>
                <a:cubicBezTo>
                  <a:pt x="425789" y="169850"/>
                  <a:pt x="464180" y="186138"/>
                  <a:pt x="495591" y="223365"/>
                </a:cubicBezTo>
                <a:cubicBezTo>
                  <a:pt x="527002" y="260592"/>
                  <a:pt x="538636" y="240815"/>
                  <a:pt x="551433" y="369948"/>
                </a:cubicBezTo>
                <a:cubicBezTo>
                  <a:pt x="564230" y="499081"/>
                  <a:pt x="561903" y="835292"/>
                  <a:pt x="572373" y="998162"/>
                </a:cubicBezTo>
                <a:cubicBezTo>
                  <a:pt x="582843" y="1161032"/>
                  <a:pt x="586333" y="1261081"/>
                  <a:pt x="614254" y="1347169"/>
                </a:cubicBezTo>
                <a:cubicBezTo>
                  <a:pt x="642175" y="1433258"/>
                  <a:pt x="565393" y="1371600"/>
                  <a:pt x="739897" y="1514693"/>
                </a:cubicBezTo>
                <a:cubicBezTo>
                  <a:pt x="914401" y="1657786"/>
                  <a:pt x="1661277" y="2205728"/>
                  <a:pt x="1661277" y="2205728"/>
                </a:cubicBezTo>
                <a:lnTo>
                  <a:pt x="3992648" y="3936806"/>
                </a:ln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8" name="Dowolny kształt: kształt 17"/>
          <p:cNvSpPr/>
          <p:nvPr/>
        </p:nvSpPr>
        <p:spPr>
          <a:xfrm>
            <a:off x="4907047" y="6225200"/>
            <a:ext cx="642174" cy="601389"/>
          </a:xfrm>
          <a:custGeom>
            <a:avLst/>
            <a:gdLst>
              <a:gd name="connsiteX0" fmla="*/ 642174 w 642174"/>
              <a:gd name="connsiteY0" fmla="*/ 1096 h 601389"/>
              <a:gd name="connsiteX1" fmla="*/ 516532 w 642174"/>
              <a:gd name="connsiteY1" fmla="*/ 35997 h 601389"/>
              <a:gd name="connsiteX2" fmla="*/ 355988 w 642174"/>
              <a:gd name="connsiteY2" fmla="*/ 238421 h 601389"/>
              <a:gd name="connsiteX3" fmla="*/ 125643 w 642174"/>
              <a:gd name="connsiteY3" fmla="*/ 503667 h 601389"/>
              <a:gd name="connsiteX4" fmla="*/ 0 w 642174"/>
              <a:gd name="connsiteY4" fmla="*/ 601389 h 60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174" h="601389">
                <a:moveTo>
                  <a:pt x="642174" y="1096"/>
                </a:moveTo>
                <a:cubicBezTo>
                  <a:pt x="603202" y="-1231"/>
                  <a:pt x="564230" y="-3557"/>
                  <a:pt x="516532" y="35997"/>
                </a:cubicBezTo>
                <a:cubicBezTo>
                  <a:pt x="468834" y="75551"/>
                  <a:pt x="421136" y="160476"/>
                  <a:pt x="355988" y="238421"/>
                </a:cubicBezTo>
                <a:cubicBezTo>
                  <a:pt x="290840" y="316366"/>
                  <a:pt x="184974" y="443172"/>
                  <a:pt x="125643" y="503667"/>
                </a:cubicBezTo>
                <a:cubicBezTo>
                  <a:pt x="66312" y="564162"/>
                  <a:pt x="33156" y="582775"/>
                  <a:pt x="0" y="60138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Dowolny kształt: kształt 19"/>
          <p:cNvSpPr/>
          <p:nvPr/>
        </p:nvSpPr>
        <p:spPr>
          <a:xfrm>
            <a:off x="3894925" y="5434149"/>
            <a:ext cx="1375090" cy="1364520"/>
          </a:xfrm>
          <a:custGeom>
            <a:avLst/>
            <a:gdLst>
              <a:gd name="connsiteX0" fmla="*/ 1326229 w 1326229"/>
              <a:gd name="connsiteY0" fmla="*/ 0 h 1340190"/>
              <a:gd name="connsiteX1" fmla="*/ 1116825 w 1326229"/>
              <a:gd name="connsiteY1" fmla="*/ 48861 h 1340190"/>
              <a:gd name="connsiteX2" fmla="*/ 935341 w 1326229"/>
              <a:gd name="connsiteY2" fmla="*/ 111683 h 1340190"/>
              <a:gd name="connsiteX3" fmla="*/ 809698 w 1326229"/>
              <a:gd name="connsiteY3" fmla="*/ 293167 h 1340190"/>
              <a:gd name="connsiteX4" fmla="*/ 593313 w 1326229"/>
              <a:gd name="connsiteY4" fmla="*/ 453710 h 1340190"/>
              <a:gd name="connsiteX5" fmla="*/ 432770 w 1326229"/>
              <a:gd name="connsiteY5" fmla="*/ 607274 h 1340190"/>
              <a:gd name="connsiteX6" fmla="*/ 293167 w 1326229"/>
              <a:gd name="connsiteY6" fmla="*/ 718956 h 1340190"/>
              <a:gd name="connsiteX7" fmla="*/ 188464 w 1326229"/>
              <a:gd name="connsiteY7" fmla="*/ 1005142 h 1340190"/>
              <a:gd name="connsiteX8" fmla="*/ 0 w 1326229"/>
              <a:gd name="connsiteY8" fmla="*/ 1340190 h 134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229" h="1340190">
                <a:moveTo>
                  <a:pt x="1326229" y="0"/>
                </a:moveTo>
                <a:cubicBezTo>
                  <a:pt x="1254101" y="15123"/>
                  <a:pt x="1181973" y="30247"/>
                  <a:pt x="1116825" y="48861"/>
                </a:cubicBezTo>
                <a:cubicBezTo>
                  <a:pt x="1051677" y="67475"/>
                  <a:pt x="986529" y="70966"/>
                  <a:pt x="935341" y="111683"/>
                </a:cubicBezTo>
                <a:cubicBezTo>
                  <a:pt x="884153" y="152400"/>
                  <a:pt x="866703" y="236163"/>
                  <a:pt x="809698" y="293167"/>
                </a:cubicBezTo>
                <a:cubicBezTo>
                  <a:pt x="752693" y="350171"/>
                  <a:pt x="656134" y="401359"/>
                  <a:pt x="593313" y="453710"/>
                </a:cubicBezTo>
                <a:cubicBezTo>
                  <a:pt x="530492" y="506061"/>
                  <a:pt x="482794" y="563066"/>
                  <a:pt x="432770" y="607274"/>
                </a:cubicBezTo>
                <a:cubicBezTo>
                  <a:pt x="382746" y="651482"/>
                  <a:pt x="333885" y="652645"/>
                  <a:pt x="293167" y="718956"/>
                </a:cubicBezTo>
                <a:cubicBezTo>
                  <a:pt x="252449" y="785267"/>
                  <a:pt x="237325" y="901603"/>
                  <a:pt x="188464" y="1005142"/>
                </a:cubicBezTo>
                <a:cubicBezTo>
                  <a:pt x="139603" y="1108681"/>
                  <a:pt x="69801" y="1224435"/>
                  <a:pt x="0" y="134019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Dowolny kształt: kształt 21"/>
          <p:cNvSpPr/>
          <p:nvPr/>
        </p:nvSpPr>
        <p:spPr>
          <a:xfrm>
            <a:off x="7496684" y="3123706"/>
            <a:ext cx="3001466" cy="179221"/>
          </a:xfrm>
          <a:custGeom>
            <a:avLst/>
            <a:gdLst>
              <a:gd name="connsiteX0" fmla="*/ 0 w 3001466"/>
              <a:gd name="connsiteY0" fmla="*/ 149986 h 179221"/>
              <a:gd name="connsiteX1" fmla="*/ 342027 w 3001466"/>
              <a:gd name="connsiteY1" fmla="*/ 136025 h 179221"/>
              <a:gd name="connsiteX2" fmla="*/ 718956 w 3001466"/>
              <a:gd name="connsiteY2" fmla="*/ 136025 h 179221"/>
              <a:gd name="connsiteX3" fmla="*/ 886479 w 3001466"/>
              <a:gd name="connsiteY3" fmla="*/ 177906 h 179221"/>
              <a:gd name="connsiteX4" fmla="*/ 977221 w 3001466"/>
              <a:gd name="connsiteY4" fmla="*/ 156966 h 179221"/>
              <a:gd name="connsiteX5" fmla="*/ 1074943 w 3001466"/>
              <a:gd name="connsiteY5" fmla="*/ 45283 h 179221"/>
              <a:gd name="connsiteX6" fmla="*/ 1347169 w 3001466"/>
              <a:gd name="connsiteY6" fmla="*/ 10383 h 179221"/>
              <a:gd name="connsiteX7" fmla="*/ 1542614 w 3001466"/>
              <a:gd name="connsiteY7" fmla="*/ 3402 h 179221"/>
              <a:gd name="connsiteX8" fmla="*/ 1696177 w 3001466"/>
              <a:gd name="connsiteY8" fmla="*/ 59244 h 179221"/>
              <a:gd name="connsiteX9" fmla="*/ 1961423 w 3001466"/>
              <a:gd name="connsiteY9" fmla="*/ 45283 h 179221"/>
              <a:gd name="connsiteX10" fmla="*/ 3001466 w 3001466"/>
              <a:gd name="connsiteY10" fmla="*/ 38303 h 17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1466" h="179221">
                <a:moveTo>
                  <a:pt x="0" y="149986"/>
                </a:moveTo>
                <a:cubicBezTo>
                  <a:pt x="111100" y="144169"/>
                  <a:pt x="222201" y="138352"/>
                  <a:pt x="342027" y="136025"/>
                </a:cubicBezTo>
                <a:cubicBezTo>
                  <a:pt x="461853" y="133698"/>
                  <a:pt x="628214" y="129045"/>
                  <a:pt x="718956" y="136025"/>
                </a:cubicBezTo>
                <a:cubicBezTo>
                  <a:pt x="809698" y="143005"/>
                  <a:pt x="843435" y="174416"/>
                  <a:pt x="886479" y="177906"/>
                </a:cubicBezTo>
                <a:cubicBezTo>
                  <a:pt x="929523" y="181396"/>
                  <a:pt x="945810" y="179070"/>
                  <a:pt x="977221" y="156966"/>
                </a:cubicBezTo>
                <a:cubicBezTo>
                  <a:pt x="1008632" y="134862"/>
                  <a:pt x="1013285" y="69714"/>
                  <a:pt x="1074943" y="45283"/>
                </a:cubicBezTo>
                <a:cubicBezTo>
                  <a:pt x="1136601" y="20852"/>
                  <a:pt x="1269224" y="17363"/>
                  <a:pt x="1347169" y="10383"/>
                </a:cubicBezTo>
                <a:cubicBezTo>
                  <a:pt x="1425114" y="3403"/>
                  <a:pt x="1484446" y="-4741"/>
                  <a:pt x="1542614" y="3402"/>
                </a:cubicBezTo>
                <a:cubicBezTo>
                  <a:pt x="1600782" y="11545"/>
                  <a:pt x="1626376" y="52264"/>
                  <a:pt x="1696177" y="59244"/>
                </a:cubicBezTo>
                <a:cubicBezTo>
                  <a:pt x="1765978" y="66224"/>
                  <a:pt x="1961423" y="45283"/>
                  <a:pt x="1961423" y="45283"/>
                </a:cubicBezTo>
                <a:lnTo>
                  <a:pt x="3001466" y="38303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Dowolny kształt: kształt 22"/>
          <p:cNvSpPr/>
          <p:nvPr/>
        </p:nvSpPr>
        <p:spPr>
          <a:xfrm>
            <a:off x="10512110" y="3167387"/>
            <a:ext cx="942321" cy="64424"/>
          </a:xfrm>
          <a:custGeom>
            <a:avLst/>
            <a:gdLst>
              <a:gd name="connsiteX0" fmla="*/ 0 w 942321"/>
              <a:gd name="connsiteY0" fmla="*/ 64424 h 64424"/>
              <a:gd name="connsiteX1" fmla="*/ 328067 w 942321"/>
              <a:gd name="connsiteY1" fmla="*/ 22543 h 64424"/>
              <a:gd name="connsiteX2" fmla="*/ 614253 w 942321"/>
              <a:gd name="connsiteY2" fmla="*/ 1602 h 64424"/>
              <a:gd name="connsiteX3" fmla="*/ 942321 w 942321"/>
              <a:gd name="connsiteY3" fmla="*/ 64424 h 6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321" h="64424">
                <a:moveTo>
                  <a:pt x="0" y="64424"/>
                </a:moveTo>
                <a:cubicBezTo>
                  <a:pt x="112845" y="48718"/>
                  <a:pt x="225691" y="33013"/>
                  <a:pt x="328067" y="22543"/>
                </a:cubicBezTo>
                <a:cubicBezTo>
                  <a:pt x="430443" y="12073"/>
                  <a:pt x="511877" y="-5378"/>
                  <a:pt x="614253" y="1602"/>
                </a:cubicBezTo>
                <a:cubicBezTo>
                  <a:pt x="716629" y="8582"/>
                  <a:pt x="829475" y="36503"/>
                  <a:pt x="942321" y="64424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Dowolny kształt: kształt 24"/>
          <p:cNvSpPr/>
          <p:nvPr/>
        </p:nvSpPr>
        <p:spPr>
          <a:xfrm>
            <a:off x="11199213" y="2163847"/>
            <a:ext cx="457642" cy="4641802"/>
          </a:xfrm>
          <a:custGeom>
            <a:avLst/>
            <a:gdLst>
              <a:gd name="connsiteX0" fmla="*/ 457642 w 457642"/>
              <a:gd name="connsiteY0" fmla="*/ 0 h 4641802"/>
              <a:gd name="connsiteX1" fmla="*/ 436702 w 457642"/>
              <a:gd name="connsiteY1" fmla="*/ 62822 h 4641802"/>
              <a:gd name="connsiteX2" fmla="*/ 415761 w 457642"/>
              <a:gd name="connsiteY2" fmla="*/ 272226 h 4641802"/>
              <a:gd name="connsiteX3" fmla="*/ 359920 w 457642"/>
              <a:gd name="connsiteY3" fmla="*/ 474651 h 4641802"/>
              <a:gd name="connsiteX4" fmla="*/ 331999 w 457642"/>
              <a:gd name="connsiteY4" fmla="*/ 670095 h 4641802"/>
              <a:gd name="connsiteX5" fmla="*/ 318039 w 457642"/>
              <a:gd name="connsiteY5" fmla="*/ 844599 h 4641802"/>
              <a:gd name="connsiteX6" fmla="*/ 283138 w 457642"/>
              <a:gd name="connsiteY6" fmla="*/ 1033063 h 4641802"/>
              <a:gd name="connsiteX7" fmla="*/ 241257 w 457642"/>
              <a:gd name="connsiteY7" fmla="*/ 1193606 h 4641802"/>
              <a:gd name="connsiteX8" fmla="*/ 101654 w 457642"/>
              <a:gd name="connsiteY8" fmla="*/ 2219689 h 4641802"/>
              <a:gd name="connsiteX9" fmla="*/ 10912 w 457642"/>
              <a:gd name="connsiteY9" fmla="*/ 2785081 h 4641802"/>
              <a:gd name="connsiteX10" fmla="*/ 3932 w 457642"/>
              <a:gd name="connsiteY10" fmla="*/ 3036367 h 4641802"/>
              <a:gd name="connsiteX11" fmla="*/ 31853 w 457642"/>
              <a:gd name="connsiteY11" fmla="*/ 3392355 h 4641802"/>
              <a:gd name="connsiteX12" fmla="*/ 234277 w 457642"/>
              <a:gd name="connsiteY12" fmla="*/ 4641802 h 464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642" h="4641802">
                <a:moveTo>
                  <a:pt x="457642" y="0"/>
                </a:moveTo>
                <a:cubicBezTo>
                  <a:pt x="450662" y="8725"/>
                  <a:pt x="443682" y="17451"/>
                  <a:pt x="436702" y="62822"/>
                </a:cubicBezTo>
                <a:cubicBezTo>
                  <a:pt x="429722" y="108193"/>
                  <a:pt x="428558" y="203588"/>
                  <a:pt x="415761" y="272226"/>
                </a:cubicBezTo>
                <a:cubicBezTo>
                  <a:pt x="402964" y="340864"/>
                  <a:pt x="373880" y="408340"/>
                  <a:pt x="359920" y="474651"/>
                </a:cubicBezTo>
                <a:cubicBezTo>
                  <a:pt x="345960" y="540962"/>
                  <a:pt x="338979" y="608437"/>
                  <a:pt x="331999" y="670095"/>
                </a:cubicBezTo>
                <a:cubicBezTo>
                  <a:pt x="325019" y="731753"/>
                  <a:pt x="326183" y="784104"/>
                  <a:pt x="318039" y="844599"/>
                </a:cubicBezTo>
                <a:cubicBezTo>
                  <a:pt x="309895" y="905094"/>
                  <a:pt x="295935" y="974895"/>
                  <a:pt x="283138" y="1033063"/>
                </a:cubicBezTo>
                <a:cubicBezTo>
                  <a:pt x="270341" y="1091231"/>
                  <a:pt x="271504" y="995835"/>
                  <a:pt x="241257" y="1193606"/>
                </a:cubicBezTo>
                <a:cubicBezTo>
                  <a:pt x="211010" y="1391377"/>
                  <a:pt x="140045" y="1954443"/>
                  <a:pt x="101654" y="2219689"/>
                </a:cubicBezTo>
                <a:cubicBezTo>
                  <a:pt x="63263" y="2484935"/>
                  <a:pt x="27199" y="2648968"/>
                  <a:pt x="10912" y="2785081"/>
                </a:cubicBezTo>
                <a:cubicBezTo>
                  <a:pt x="-5375" y="2921194"/>
                  <a:pt x="442" y="2935155"/>
                  <a:pt x="3932" y="3036367"/>
                </a:cubicBezTo>
                <a:cubicBezTo>
                  <a:pt x="7422" y="3137579"/>
                  <a:pt x="-6538" y="3124783"/>
                  <a:pt x="31853" y="3392355"/>
                </a:cubicBezTo>
                <a:cubicBezTo>
                  <a:pt x="70244" y="3659927"/>
                  <a:pt x="152260" y="4150864"/>
                  <a:pt x="234277" y="4641802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Dowolny kształt: kształt 25"/>
          <p:cNvSpPr/>
          <p:nvPr/>
        </p:nvSpPr>
        <p:spPr>
          <a:xfrm>
            <a:off x="10316666" y="2582656"/>
            <a:ext cx="271289" cy="1382071"/>
          </a:xfrm>
          <a:custGeom>
            <a:avLst/>
            <a:gdLst>
              <a:gd name="connsiteX0" fmla="*/ 0 w 271289"/>
              <a:gd name="connsiteY0" fmla="*/ 0 h 1382071"/>
              <a:gd name="connsiteX1" fmla="*/ 41881 w 271289"/>
              <a:gd name="connsiteY1" fmla="*/ 146584 h 1382071"/>
              <a:gd name="connsiteX2" fmla="*/ 160543 w 271289"/>
              <a:gd name="connsiteY2" fmla="*/ 432770 h 1382071"/>
              <a:gd name="connsiteX3" fmla="*/ 202424 w 271289"/>
              <a:gd name="connsiteY3" fmla="*/ 802718 h 1382071"/>
              <a:gd name="connsiteX4" fmla="*/ 265245 w 271289"/>
              <a:gd name="connsiteY4" fmla="*/ 1193607 h 1382071"/>
              <a:gd name="connsiteX5" fmla="*/ 265245 w 271289"/>
              <a:gd name="connsiteY5" fmla="*/ 1382071 h 138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289" h="1382071">
                <a:moveTo>
                  <a:pt x="0" y="0"/>
                </a:moveTo>
                <a:cubicBezTo>
                  <a:pt x="7562" y="37228"/>
                  <a:pt x="15124" y="74456"/>
                  <a:pt x="41881" y="146584"/>
                </a:cubicBezTo>
                <a:cubicBezTo>
                  <a:pt x="68638" y="218712"/>
                  <a:pt x="133786" y="323414"/>
                  <a:pt x="160543" y="432770"/>
                </a:cubicBezTo>
                <a:cubicBezTo>
                  <a:pt x="187300" y="542126"/>
                  <a:pt x="184974" y="675912"/>
                  <a:pt x="202424" y="802718"/>
                </a:cubicBezTo>
                <a:cubicBezTo>
                  <a:pt x="219874" y="929524"/>
                  <a:pt x="254775" y="1097048"/>
                  <a:pt x="265245" y="1193607"/>
                </a:cubicBezTo>
                <a:cubicBezTo>
                  <a:pt x="275715" y="1290166"/>
                  <a:pt x="270480" y="1336118"/>
                  <a:pt x="265245" y="138207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Dowolny kształt: kształt 26"/>
          <p:cNvSpPr/>
          <p:nvPr/>
        </p:nvSpPr>
        <p:spPr>
          <a:xfrm>
            <a:off x="8425044" y="3957747"/>
            <a:ext cx="2156867" cy="1005142"/>
          </a:xfrm>
          <a:custGeom>
            <a:avLst/>
            <a:gdLst>
              <a:gd name="connsiteX0" fmla="*/ 0 w 2156867"/>
              <a:gd name="connsiteY0" fmla="*/ 1005142 h 1005142"/>
              <a:gd name="connsiteX1" fmla="*/ 1493753 w 2156867"/>
              <a:gd name="connsiteY1" fmla="*/ 209404 h 1005142"/>
              <a:gd name="connsiteX2" fmla="*/ 1724098 w 2156867"/>
              <a:gd name="connsiteY2" fmla="*/ 62821 h 1005142"/>
              <a:gd name="connsiteX3" fmla="*/ 1947463 w 2156867"/>
              <a:gd name="connsiteY3" fmla="*/ 20940 h 1005142"/>
              <a:gd name="connsiteX4" fmla="*/ 2156867 w 2156867"/>
              <a:gd name="connsiteY4" fmla="*/ 0 h 100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867" h="1005142">
                <a:moveTo>
                  <a:pt x="0" y="1005142"/>
                </a:moveTo>
                <a:lnTo>
                  <a:pt x="1493753" y="209404"/>
                </a:lnTo>
                <a:cubicBezTo>
                  <a:pt x="1781103" y="52350"/>
                  <a:pt x="1648480" y="94232"/>
                  <a:pt x="1724098" y="62821"/>
                </a:cubicBezTo>
                <a:cubicBezTo>
                  <a:pt x="1799716" y="31410"/>
                  <a:pt x="1875335" y="31410"/>
                  <a:pt x="1947463" y="20940"/>
                </a:cubicBezTo>
                <a:cubicBezTo>
                  <a:pt x="2019591" y="10470"/>
                  <a:pt x="2088229" y="5235"/>
                  <a:pt x="2156867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/>
          <p:cNvSpPr/>
          <p:nvPr/>
        </p:nvSpPr>
        <p:spPr>
          <a:xfrm>
            <a:off x="3364434" y="-321087"/>
            <a:ext cx="76781" cy="837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/>
          <p:cNvSpPr>
            <a:spLocks noChangeAspect="1"/>
          </p:cNvSpPr>
          <p:nvPr/>
        </p:nvSpPr>
        <p:spPr>
          <a:xfrm>
            <a:off x="1668449" y="5077097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Owal 29"/>
          <p:cNvSpPr/>
          <p:nvPr/>
        </p:nvSpPr>
        <p:spPr>
          <a:xfrm>
            <a:off x="4195072" y="2498894"/>
            <a:ext cx="76781" cy="837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/>
          <p:cNvSpPr>
            <a:spLocks noChangeAspect="1"/>
          </p:cNvSpPr>
          <p:nvPr/>
        </p:nvSpPr>
        <p:spPr>
          <a:xfrm>
            <a:off x="4961689" y="223098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/>
          <p:cNvSpPr/>
          <p:nvPr/>
        </p:nvSpPr>
        <p:spPr>
          <a:xfrm>
            <a:off x="5423579" y="2792061"/>
            <a:ext cx="76781" cy="837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Dowolny kształt: kształt 32"/>
          <p:cNvSpPr/>
          <p:nvPr/>
        </p:nvSpPr>
        <p:spPr>
          <a:xfrm>
            <a:off x="4271853" y="2547756"/>
            <a:ext cx="2233649" cy="464251"/>
          </a:xfrm>
          <a:custGeom>
            <a:avLst/>
            <a:gdLst>
              <a:gd name="connsiteX0" fmla="*/ 0 w 2233649"/>
              <a:gd name="connsiteY0" fmla="*/ 0 h 464251"/>
              <a:gd name="connsiteX1" fmla="*/ 279207 w 2233649"/>
              <a:gd name="connsiteY1" fmla="*/ 20940 h 464251"/>
              <a:gd name="connsiteX2" fmla="*/ 670095 w 2233649"/>
              <a:gd name="connsiteY2" fmla="*/ 41881 h 464251"/>
              <a:gd name="connsiteX3" fmla="*/ 1040043 w 2233649"/>
              <a:gd name="connsiteY3" fmla="*/ 153563 h 464251"/>
              <a:gd name="connsiteX4" fmla="*/ 1242468 w 2233649"/>
              <a:gd name="connsiteY4" fmla="*/ 321087 h 464251"/>
              <a:gd name="connsiteX5" fmla="*/ 1500733 w 2233649"/>
              <a:gd name="connsiteY5" fmla="*/ 460690 h 464251"/>
              <a:gd name="connsiteX6" fmla="*/ 1717118 w 2233649"/>
              <a:gd name="connsiteY6" fmla="*/ 425789 h 464251"/>
              <a:gd name="connsiteX7" fmla="*/ 2031225 w 2233649"/>
              <a:gd name="connsiteY7" fmla="*/ 376928 h 464251"/>
              <a:gd name="connsiteX8" fmla="*/ 2233649 w 2233649"/>
              <a:gd name="connsiteY8" fmla="*/ 355988 h 46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3649" h="464251">
                <a:moveTo>
                  <a:pt x="0" y="0"/>
                </a:moveTo>
                <a:lnTo>
                  <a:pt x="279207" y="20940"/>
                </a:lnTo>
                <a:cubicBezTo>
                  <a:pt x="390890" y="27920"/>
                  <a:pt x="543289" y="19777"/>
                  <a:pt x="670095" y="41881"/>
                </a:cubicBezTo>
                <a:cubicBezTo>
                  <a:pt x="796901" y="63985"/>
                  <a:pt x="944648" y="107029"/>
                  <a:pt x="1040043" y="153563"/>
                </a:cubicBezTo>
                <a:cubicBezTo>
                  <a:pt x="1135439" y="200097"/>
                  <a:pt x="1165686" y="269899"/>
                  <a:pt x="1242468" y="321087"/>
                </a:cubicBezTo>
                <a:cubicBezTo>
                  <a:pt x="1319250" y="372275"/>
                  <a:pt x="1421625" y="443240"/>
                  <a:pt x="1500733" y="460690"/>
                </a:cubicBezTo>
                <a:cubicBezTo>
                  <a:pt x="1579841" y="478140"/>
                  <a:pt x="1717118" y="425789"/>
                  <a:pt x="1717118" y="425789"/>
                </a:cubicBezTo>
                <a:lnTo>
                  <a:pt x="2031225" y="376928"/>
                </a:lnTo>
                <a:cubicBezTo>
                  <a:pt x="2117313" y="365295"/>
                  <a:pt x="2175481" y="360641"/>
                  <a:pt x="2233649" y="355988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35" name="Dowolny kształt: kształt 34"/>
          <p:cNvSpPr/>
          <p:nvPr/>
        </p:nvSpPr>
        <p:spPr>
          <a:xfrm>
            <a:off x="446730" y="453710"/>
            <a:ext cx="3762302" cy="2088460"/>
          </a:xfrm>
          <a:custGeom>
            <a:avLst/>
            <a:gdLst>
              <a:gd name="connsiteX0" fmla="*/ 3762302 w 3762302"/>
              <a:gd name="connsiteY0" fmla="*/ 2087066 h 2088460"/>
              <a:gd name="connsiteX1" fmla="*/ 3490076 w 3762302"/>
              <a:gd name="connsiteY1" fmla="*/ 2045185 h 2088460"/>
              <a:gd name="connsiteX2" fmla="*/ 3015426 w 3762302"/>
              <a:gd name="connsiteY2" fmla="*/ 1800879 h 2088460"/>
              <a:gd name="connsiteX3" fmla="*/ 2450033 w 3762302"/>
              <a:gd name="connsiteY3" fmla="*/ 1486772 h 2088460"/>
              <a:gd name="connsiteX4" fmla="*/ 2087065 w 3762302"/>
              <a:gd name="connsiteY4" fmla="*/ 1326229 h 2088460"/>
              <a:gd name="connsiteX5" fmla="*/ 1542614 w 3762302"/>
              <a:gd name="connsiteY5" fmla="*/ 984201 h 2088460"/>
              <a:gd name="connsiteX6" fmla="*/ 1081923 w 3762302"/>
              <a:gd name="connsiteY6" fmla="*/ 523511 h 2088460"/>
              <a:gd name="connsiteX7" fmla="*/ 684055 w 3762302"/>
              <a:gd name="connsiteY7" fmla="*/ 237325 h 2088460"/>
              <a:gd name="connsiteX8" fmla="*/ 0 w 3762302"/>
              <a:gd name="connsiteY8" fmla="*/ 0 h 208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2302" h="2088460">
                <a:moveTo>
                  <a:pt x="3762302" y="2087066"/>
                </a:moveTo>
                <a:cubicBezTo>
                  <a:pt x="3688428" y="2089974"/>
                  <a:pt x="3614555" y="2092883"/>
                  <a:pt x="3490076" y="2045185"/>
                </a:cubicBezTo>
                <a:cubicBezTo>
                  <a:pt x="3365597" y="1997487"/>
                  <a:pt x="3188766" y="1893948"/>
                  <a:pt x="3015426" y="1800879"/>
                </a:cubicBezTo>
                <a:cubicBezTo>
                  <a:pt x="2842086" y="1707810"/>
                  <a:pt x="2604760" y="1565880"/>
                  <a:pt x="2450033" y="1486772"/>
                </a:cubicBezTo>
                <a:cubicBezTo>
                  <a:pt x="2295306" y="1407664"/>
                  <a:pt x="2238302" y="1409991"/>
                  <a:pt x="2087065" y="1326229"/>
                </a:cubicBezTo>
                <a:cubicBezTo>
                  <a:pt x="1935828" y="1242467"/>
                  <a:pt x="1710138" y="1117987"/>
                  <a:pt x="1542614" y="984201"/>
                </a:cubicBezTo>
                <a:cubicBezTo>
                  <a:pt x="1375090" y="850415"/>
                  <a:pt x="1225016" y="647990"/>
                  <a:pt x="1081923" y="523511"/>
                </a:cubicBezTo>
                <a:cubicBezTo>
                  <a:pt x="938830" y="399032"/>
                  <a:pt x="864375" y="324577"/>
                  <a:pt x="684055" y="237325"/>
                </a:cubicBezTo>
                <a:cubicBezTo>
                  <a:pt x="503735" y="150073"/>
                  <a:pt x="251867" y="75036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36" name="Owal 35"/>
          <p:cNvSpPr/>
          <p:nvPr/>
        </p:nvSpPr>
        <p:spPr>
          <a:xfrm>
            <a:off x="6127488" y="2921194"/>
            <a:ext cx="76781" cy="837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Dowolny kształt: kształt 37"/>
          <p:cNvSpPr/>
          <p:nvPr/>
        </p:nvSpPr>
        <p:spPr>
          <a:xfrm>
            <a:off x="6121594" y="3266711"/>
            <a:ext cx="1347169" cy="247796"/>
          </a:xfrm>
          <a:custGeom>
            <a:avLst/>
            <a:gdLst>
              <a:gd name="connsiteX0" fmla="*/ 1416971 w 1416971"/>
              <a:gd name="connsiteY0" fmla="*/ 0 h 258266"/>
              <a:gd name="connsiteX1" fmla="*/ 1256428 w 1416971"/>
              <a:gd name="connsiteY1" fmla="*/ 34901 h 258266"/>
              <a:gd name="connsiteX2" fmla="*/ 1012123 w 1416971"/>
              <a:gd name="connsiteY2" fmla="*/ 97723 h 258266"/>
              <a:gd name="connsiteX3" fmla="*/ 635194 w 1416971"/>
              <a:gd name="connsiteY3" fmla="*/ 160544 h 258266"/>
              <a:gd name="connsiteX4" fmla="*/ 404849 w 1416971"/>
              <a:gd name="connsiteY4" fmla="*/ 195445 h 258266"/>
              <a:gd name="connsiteX5" fmla="*/ 195445 w 1416971"/>
              <a:gd name="connsiteY5" fmla="*/ 230345 h 258266"/>
              <a:gd name="connsiteX6" fmla="*/ 0 w 1416971"/>
              <a:gd name="connsiteY6" fmla="*/ 258266 h 25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971" h="258266">
                <a:moveTo>
                  <a:pt x="1416971" y="0"/>
                </a:moveTo>
                <a:cubicBezTo>
                  <a:pt x="1370437" y="9307"/>
                  <a:pt x="1323903" y="18614"/>
                  <a:pt x="1256428" y="34901"/>
                </a:cubicBezTo>
                <a:cubicBezTo>
                  <a:pt x="1188953" y="51188"/>
                  <a:pt x="1115662" y="76782"/>
                  <a:pt x="1012123" y="97723"/>
                </a:cubicBezTo>
                <a:cubicBezTo>
                  <a:pt x="908584" y="118664"/>
                  <a:pt x="635194" y="160544"/>
                  <a:pt x="635194" y="160544"/>
                </a:cubicBezTo>
                <a:lnTo>
                  <a:pt x="404849" y="195445"/>
                </a:lnTo>
                <a:lnTo>
                  <a:pt x="195445" y="230345"/>
                </a:lnTo>
                <a:cubicBezTo>
                  <a:pt x="127970" y="240815"/>
                  <a:pt x="63985" y="249540"/>
                  <a:pt x="0" y="258266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Dowolny kształt: kształt 40"/>
          <p:cNvSpPr/>
          <p:nvPr/>
        </p:nvSpPr>
        <p:spPr>
          <a:xfrm>
            <a:off x="4313734" y="554724"/>
            <a:ext cx="2359292" cy="1986052"/>
          </a:xfrm>
          <a:custGeom>
            <a:avLst/>
            <a:gdLst>
              <a:gd name="connsiteX0" fmla="*/ 0 w 2359292"/>
              <a:gd name="connsiteY0" fmla="*/ 1986052 h 1986052"/>
              <a:gd name="connsiteX1" fmla="*/ 153564 w 2359292"/>
              <a:gd name="connsiteY1" fmla="*/ 1295016 h 1986052"/>
              <a:gd name="connsiteX2" fmla="*/ 300147 w 2359292"/>
              <a:gd name="connsiteY2" fmla="*/ 743584 h 1986052"/>
              <a:gd name="connsiteX3" fmla="*/ 376929 w 2359292"/>
              <a:gd name="connsiteY3" fmla="*/ 492299 h 1986052"/>
              <a:gd name="connsiteX4" fmla="*/ 572373 w 2359292"/>
              <a:gd name="connsiteY4" fmla="*/ 171212 h 1986052"/>
              <a:gd name="connsiteX5" fmla="*/ 823658 w 2359292"/>
              <a:gd name="connsiteY5" fmla="*/ 3688 h 1986052"/>
              <a:gd name="connsiteX6" fmla="*/ 1081924 w 2359292"/>
              <a:gd name="connsiteY6" fmla="*/ 59529 h 1986052"/>
              <a:gd name="connsiteX7" fmla="*/ 1403011 w 2359292"/>
              <a:gd name="connsiteY7" fmla="*/ 108391 h 1986052"/>
              <a:gd name="connsiteX8" fmla="*/ 1933503 w 2359292"/>
              <a:gd name="connsiteY8" fmla="*/ 52549 h 1986052"/>
              <a:gd name="connsiteX9" fmla="*/ 2359292 w 2359292"/>
              <a:gd name="connsiteY9" fmla="*/ 24629 h 198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59292" h="1986052">
                <a:moveTo>
                  <a:pt x="0" y="1986052"/>
                </a:moveTo>
                <a:cubicBezTo>
                  <a:pt x="51770" y="1744073"/>
                  <a:pt x="103540" y="1502094"/>
                  <a:pt x="153564" y="1295016"/>
                </a:cubicBezTo>
                <a:cubicBezTo>
                  <a:pt x="203588" y="1087938"/>
                  <a:pt x="262920" y="877370"/>
                  <a:pt x="300147" y="743584"/>
                </a:cubicBezTo>
                <a:cubicBezTo>
                  <a:pt x="337374" y="609798"/>
                  <a:pt x="331558" y="587694"/>
                  <a:pt x="376929" y="492299"/>
                </a:cubicBezTo>
                <a:cubicBezTo>
                  <a:pt x="422300" y="396904"/>
                  <a:pt x="497918" y="252647"/>
                  <a:pt x="572373" y="171212"/>
                </a:cubicBezTo>
                <a:cubicBezTo>
                  <a:pt x="646828" y="89777"/>
                  <a:pt x="738733" y="22302"/>
                  <a:pt x="823658" y="3688"/>
                </a:cubicBezTo>
                <a:cubicBezTo>
                  <a:pt x="908583" y="-14926"/>
                  <a:pt x="985365" y="42079"/>
                  <a:pt x="1081924" y="59529"/>
                </a:cubicBezTo>
                <a:cubicBezTo>
                  <a:pt x="1178483" y="76979"/>
                  <a:pt x="1261081" y="109554"/>
                  <a:pt x="1403011" y="108391"/>
                </a:cubicBezTo>
                <a:cubicBezTo>
                  <a:pt x="1544941" y="107228"/>
                  <a:pt x="1774123" y="66509"/>
                  <a:pt x="1933503" y="52549"/>
                </a:cubicBezTo>
                <a:cubicBezTo>
                  <a:pt x="2092883" y="38589"/>
                  <a:pt x="2226087" y="31609"/>
                  <a:pt x="2359292" y="24629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Dowolny kształt: kształt 41"/>
          <p:cNvSpPr/>
          <p:nvPr/>
        </p:nvSpPr>
        <p:spPr>
          <a:xfrm>
            <a:off x="3887945" y="2547756"/>
            <a:ext cx="425789" cy="1403010"/>
          </a:xfrm>
          <a:custGeom>
            <a:avLst/>
            <a:gdLst>
              <a:gd name="connsiteX0" fmla="*/ 425789 w 425789"/>
              <a:gd name="connsiteY0" fmla="*/ 0 h 1403010"/>
              <a:gd name="connsiteX1" fmla="*/ 328067 w 425789"/>
              <a:gd name="connsiteY1" fmla="*/ 425789 h 1403010"/>
              <a:gd name="connsiteX2" fmla="*/ 279206 w 425789"/>
              <a:gd name="connsiteY2" fmla="*/ 739896 h 1403010"/>
              <a:gd name="connsiteX3" fmla="*/ 272226 w 425789"/>
              <a:gd name="connsiteY3" fmla="*/ 844598 h 1403010"/>
              <a:gd name="connsiteX4" fmla="*/ 286186 w 425789"/>
              <a:gd name="connsiteY4" fmla="*/ 1005142 h 1403010"/>
              <a:gd name="connsiteX5" fmla="*/ 300147 w 425789"/>
              <a:gd name="connsiteY5" fmla="*/ 1109844 h 1403010"/>
              <a:gd name="connsiteX6" fmla="*/ 209405 w 425789"/>
              <a:gd name="connsiteY6" fmla="*/ 1207566 h 1403010"/>
              <a:gd name="connsiteX7" fmla="*/ 0 w 425789"/>
              <a:gd name="connsiteY7" fmla="*/ 1403010 h 140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789" h="1403010">
                <a:moveTo>
                  <a:pt x="425789" y="0"/>
                </a:moveTo>
                <a:cubicBezTo>
                  <a:pt x="389143" y="151236"/>
                  <a:pt x="352497" y="302473"/>
                  <a:pt x="328067" y="425789"/>
                </a:cubicBezTo>
                <a:cubicBezTo>
                  <a:pt x="303637" y="549105"/>
                  <a:pt x="288513" y="670095"/>
                  <a:pt x="279206" y="739896"/>
                </a:cubicBezTo>
                <a:cubicBezTo>
                  <a:pt x="269899" y="809698"/>
                  <a:pt x="271063" y="800390"/>
                  <a:pt x="272226" y="844598"/>
                </a:cubicBezTo>
                <a:cubicBezTo>
                  <a:pt x="273389" y="888806"/>
                  <a:pt x="281533" y="960934"/>
                  <a:pt x="286186" y="1005142"/>
                </a:cubicBezTo>
                <a:cubicBezTo>
                  <a:pt x="290839" y="1049350"/>
                  <a:pt x="312944" y="1076107"/>
                  <a:pt x="300147" y="1109844"/>
                </a:cubicBezTo>
                <a:cubicBezTo>
                  <a:pt x="287350" y="1143581"/>
                  <a:pt x="259429" y="1158705"/>
                  <a:pt x="209405" y="1207566"/>
                </a:cubicBezTo>
                <a:cubicBezTo>
                  <a:pt x="159381" y="1256427"/>
                  <a:pt x="79690" y="1329718"/>
                  <a:pt x="0" y="14030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Dowolny kształt: kształt 43"/>
          <p:cNvSpPr/>
          <p:nvPr/>
        </p:nvSpPr>
        <p:spPr>
          <a:xfrm>
            <a:off x="3887945" y="3936806"/>
            <a:ext cx="390889" cy="858559"/>
          </a:xfrm>
          <a:custGeom>
            <a:avLst/>
            <a:gdLst>
              <a:gd name="connsiteX0" fmla="*/ 0 w 390889"/>
              <a:gd name="connsiteY0" fmla="*/ 0 h 858559"/>
              <a:gd name="connsiteX1" fmla="*/ 390889 w 390889"/>
              <a:gd name="connsiteY1" fmla="*/ 858559 h 85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0889" h="858559">
                <a:moveTo>
                  <a:pt x="0" y="0"/>
                </a:moveTo>
                <a:cubicBezTo>
                  <a:pt x="127388" y="297820"/>
                  <a:pt x="254776" y="595640"/>
                  <a:pt x="390889" y="858559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Dowolny kształt: kształt 44"/>
          <p:cNvSpPr/>
          <p:nvPr/>
        </p:nvSpPr>
        <p:spPr>
          <a:xfrm>
            <a:off x="4271853" y="4578980"/>
            <a:ext cx="530492" cy="237325"/>
          </a:xfrm>
          <a:custGeom>
            <a:avLst/>
            <a:gdLst>
              <a:gd name="connsiteX0" fmla="*/ 0 w 530492"/>
              <a:gd name="connsiteY0" fmla="*/ 237325 h 237325"/>
              <a:gd name="connsiteX1" fmla="*/ 125643 w 530492"/>
              <a:gd name="connsiteY1" fmla="*/ 188464 h 237325"/>
              <a:gd name="connsiteX2" fmla="*/ 530492 w 530492"/>
              <a:gd name="connsiteY2" fmla="*/ 0 h 2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492" h="237325">
                <a:moveTo>
                  <a:pt x="0" y="237325"/>
                </a:moveTo>
                <a:cubicBezTo>
                  <a:pt x="18614" y="232671"/>
                  <a:pt x="37228" y="228018"/>
                  <a:pt x="125643" y="188464"/>
                </a:cubicBezTo>
                <a:cubicBezTo>
                  <a:pt x="214058" y="148910"/>
                  <a:pt x="372275" y="74455"/>
                  <a:pt x="530492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Dowolny kształt: kształt 45"/>
          <p:cNvSpPr/>
          <p:nvPr/>
        </p:nvSpPr>
        <p:spPr>
          <a:xfrm>
            <a:off x="4802345" y="4578980"/>
            <a:ext cx="467670" cy="837618"/>
          </a:xfrm>
          <a:custGeom>
            <a:avLst/>
            <a:gdLst>
              <a:gd name="connsiteX0" fmla="*/ 467670 w 467670"/>
              <a:gd name="connsiteY0" fmla="*/ 837618 h 837618"/>
              <a:gd name="connsiteX1" fmla="*/ 0 w 467670"/>
              <a:gd name="connsiteY1" fmla="*/ 0 h 83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7670" h="837618">
                <a:moveTo>
                  <a:pt x="467670" y="837618"/>
                </a:moveTo>
                <a:lnTo>
                  <a:pt x="0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Dowolny kształt: kształt 47"/>
          <p:cNvSpPr/>
          <p:nvPr/>
        </p:nvSpPr>
        <p:spPr>
          <a:xfrm>
            <a:off x="2010284" y="4844226"/>
            <a:ext cx="2708299" cy="872519"/>
          </a:xfrm>
          <a:custGeom>
            <a:avLst/>
            <a:gdLst>
              <a:gd name="connsiteX0" fmla="*/ 2708299 w 2708299"/>
              <a:gd name="connsiteY0" fmla="*/ 872519 h 872519"/>
              <a:gd name="connsiteX1" fmla="*/ 2156867 w 2708299"/>
              <a:gd name="connsiteY1" fmla="*/ 802718 h 872519"/>
              <a:gd name="connsiteX2" fmla="*/ 1458852 w 2708299"/>
              <a:gd name="connsiteY2" fmla="*/ 677075 h 872519"/>
              <a:gd name="connsiteX3" fmla="*/ 998162 w 2708299"/>
              <a:gd name="connsiteY3" fmla="*/ 607273 h 872519"/>
              <a:gd name="connsiteX4" fmla="*/ 635194 w 2708299"/>
              <a:gd name="connsiteY4" fmla="*/ 579353 h 872519"/>
              <a:gd name="connsiteX5" fmla="*/ 495591 w 2708299"/>
              <a:gd name="connsiteY5" fmla="*/ 537472 h 872519"/>
              <a:gd name="connsiteX6" fmla="*/ 376928 w 2708299"/>
              <a:gd name="connsiteY6" fmla="*/ 418809 h 872519"/>
              <a:gd name="connsiteX7" fmla="*/ 153563 w 2708299"/>
              <a:gd name="connsiteY7" fmla="*/ 174504 h 872519"/>
              <a:gd name="connsiteX8" fmla="*/ 55841 w 2708299"/>
              <a:gd name="connsiteY8" fmla="*/ 69801 h 872519"/>
              <a:gd name="connsiteX9" fmla="*/ 0 w 2708299"/>
              <a:gd name="connsiteY9" fmla="*/ 0 h 87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08299" h="872519">
                <a:moveTo>
                  <a:pt x="2708299" y="872519"/>
                </a:moveTo>
                <a:cubicBezTo>
                  <a:pt x="2536703" y="853905"/>
                  <a:pt x="2365108" y="835292"/>
                  <a:pt x="2156867" y="802718"/>
                </a:cubicBezTo>
                <a:cubicBezTo>
                  <a:pt x="1948626" y="770144"/>
                  <a:pt x="1651969" y="709649"/>
                  <a:pt x="1458852" y="677075"/>
                </a:cubicBezTo>
                <a:cubicBezTo>
                  <a:pt x="1265734" y="644501"/>
                  <a:pt x="1135438" y="623560"/>
                  <a:pt x="998162" y="607273"/>
                </a:cubicBezTo>
                <a:cubicBezTo>
                  <a:pt x="860886" y="590986"/>
                  <a:pt x="718956" y="590986"/>
                  <a:pt x="635194" y="579353"/>
                </a:cubicBezTo>
                <a:cubicBezTo>
                  <a:pt x="551432" y="567720"/>
                  <a:pt x="538635" y="564229"/>
                  <a:pt x="495591" y="537472"/>
                </a:cubicBezTo>
                <a:cubicBezTo>
                  <a:pt x="452547" y="510715"/>
                  <a:pt x="433933" y="479304"/>
                  <a:pt x="376928" y="418809"/>
                </a:cubicBezTo>
                <a:cubicBezTo>
                  <a:pt x="319923" y="358314"/>
                  <a:pt x="207078" y="232672"/>
                  <a:pt x="153563" y="174504"/>
                </a:cubicBezTo>
                <a:cubicBezTo>
                  <a:pt x="100048" y="116336"/>
                  <a:pt x="81435" y="98885"/>
                  <a:pt x="55841" y="69801"/>
                </a:cubicBezTo>
                <a:cubicBezTo>
                  <a:pt x="30247" y="40717"/>
                  <a:pt x="15123" y="20358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Dowolny kształt: kształt 48"/>
          <p:cNvSpPr/>
          <p:nvPr/>
        </p:nvSpPr>
        <p:spPr>
          <a:xfrm>
            <a:off x="4439377" y="2017264"/>
            <a:ext cx="2261267" cy="218786"/>
          </a:xfrm>
          <a:custGeom>
            <a:avLst/>
            <a:gdLst>
              <a:gd name="connsiteX0" fmla="*/ 2240629 w 2261267"/>
              <a:gd name="connsiteY0" fmla="*/ 34901 h 218786"/>
              <a:gd name="connsiteX1" fmla="*/ 2184788 w 2261267"/>
              <a:gd name="connsiteY1" fmla="*/ 34901 h 218786"/>
              <a:gd name="connsiteX2" fmla="*/ 1619396 w 2261267"/>
              <a:gd name="connsiteY2" fmla="*/ 125643 h 218786"/>
              <a:gd name="connsiteX3" fmla="*/ 1165686 w 2261267"/>
              <a:gd name="connsiteY3" fmla="*/ 188464 h 218786"/>
              <a:gd name="connsiteX4" fmla="*/ 907420 w 2261267"/>
              <a:gd name="connsiteY4" fmla="*/ 216385 h 218786"/>
              <a:gd name="connsiteX5" fmla="*/ 760837 w 2261267"/>
              <a:gd name="connsiteY5" fmla="*/ 209405 h 218786"/>
              <a:gd name="connsiteX6" fmla="*/ 495591 w 2261267"/>
              <a:gd name="connsiteY6" fmla="*/ 146583 h 218786"/>
              <a:gd name="connsiteX7" fmla="*/ 202425 w 2261267"/>
              <a:gd name="connsiteY7" fmla="*/ 69802 h 218786"/>
              <a:gd name="connsiteX8" fmla="*/ 0 w 2261267"/>
              <a:gd name="connsiteY8" fmla="*/ 0 h 21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1267" h="218786">
                <a:moveTo>
                  <a:pt x="2240629" y="34901"/>
                </a:moveTo>
                <a:cubicBezTo>
                  <a:pt x="2264478" y="27339"/>
                  <a:pt x="2288327" y="19777"/>
                  <a:pt x="2184788" y="34901"/>
                </a:cubicBezTo>
                <a:cubicBezTo>
                  <a:pt x="2081249" y="50025"/>
                  <a:pt x="1789246" y="100049"/>
                  <a:pt x="1619396" y="125643"/>
                </a:cubicBezTo>
                <a:cubicBezTo>
                  <a:pt x="1449546" y="151237"/>
                  <a:pt x="1284349" y="173340"/>
                  <a:pt x="1165686" y="188464"/>
                </a:cubicBezTo>
                <a:cubicBezTo>
                  <a:pt x="1047023" y="203588"/>
                  <a:pt x="974895" y="212895"/>
                  <a:pt x="907420" y="216385"/>
                </a:cubicBezTo>
                <a:cubicBezTo>
                  <a:pt x="839945" y="219875"/>
                  <a:pt x="829475" y="221039"/>
                  <a:pt x="760837" y="209405"/>
                </a:cubicBezTo>
                <a:cubicBezTo>
                  <a:pt x="692199" y="197771"/>
                  <a:pt x="588660" y="169850"/>
                  <a:pt x="495591" y="146583"/>
                </a:cubicBezTo>
                <a:cubicBezTo>
                  <a:pt x="402522" y="123316"/>
                  <a:pt x="285023" y="94232"/>
                  <a:pt x="202425" y="69802"/>
                </a:cubicBezTo>
                <a:cubicBezTo>
                  <a:pt x="119827" y="45372"/>
                  <a:pt x="59913" y="22686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Dowolny kształt: kształt 50"/>
          <p:cNvSpPr/>
          <p:nvPr/>
        </p:nvSpPr>
        <p:spPr>
          <a:xfrm>
            <a:off x="6784708" y="2924684"/>
            <a:ext cx="153564" cy="977221"/>
          </a:xfrm>
          <a:custGeom>
            <a:avLst/>
            <a:gdLst>
              <a:gd name="connsiteX0" fmla="*/ 153564 w 153564"/>
              <a:gd name="connsiteY0" fmla="*/ 977221 h 977221"/>
              <a:gd name="connsiteX1" fmla="*/ 0 w 153564"/>
              <a:gd name="connsiteY1" fmla="*/ 0 h 97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564" h="977221">
                <a:moveTo>
                  <a:pt x="153564" y="977221"/>
                </a:moveTo>
                <a:lnTo>
                  <a:pt x="0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Dowolny kształt: kształt 51"/>
          <p:cNvSpPr/>
          <p:nvPr/>
        </p:nvSpPr>
        <p:spPr>
          <a:xfrm>
            <a:off x="6135554" y="2813002"/>
            <a:ext cx="565393" cy="1319248"/>
          </a:xfrm>
          <a:custGeom>
            <a:avLst/>
            <a:gdLst>
              <a:gd name="connsiteX0" fmla="*/ 565393 w 565393"/>
              <a:gd name="connsiteY0" fmla="*/ 1319248 h 1319248"/>
              <a:gd name="connsiteX1" fmla="*/ 481631 w 565393"/>
              <a:gd name="connsiteY1" fmla="*/ 1200586 h 1319248"/>
              <a:gd name="connsiteX2" fmla="*/ 446730 w 565393"/>
              <a:gd name="connsiteY2" fmla="*/ 1040042 h 1319248"/>
              <a:gd name="connsiteX3" fmla="*/ 376928 w 565393"/>
              <a:gd name="connsiteY3" fmla="*/ 656134 h 1319248"/>
              <a:gd name="connsiteX4" fmla="*/ 342028 w 565393"/>
              <a:gd name="connsiteY4" fmla="*/ 572372 h 1319248"/>
              <a:gd name="connsiteX5" fmla="*/ 265246 w 565393"/>
              <a:gd name="connsiteY5" fmla="*/ 509551 h 1319248"/>
              <a:gd name="connsiteX6" fmla="*/ 104702 w 565393"/>
              <a:gd name="connsiteY6" fmla="*/ 404848 h 1319248"/>
              <a:gd name="connsiteX7" fmla="*/ 41881 w 565393"/>
              <a:gd name="connsiteY7" fmla="*/ 293166 h 1319248"/>
              <a:gd name="connsiteX8" fmla="*/ 34901 w 565393"/>
              <a:gd name="connsiteY8" fmla="*/ 167523 h 1319248"/>
              <a:gd name="connsiteX9" fmla="*/ 0 w 565393"/>
              <a:gd name="connsiteY9" fmla="*/ 0 h 131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393" h="1319248">
                <a:moveTo>
                  <a:pt x="565393" y="1319248"/>
                </a:moveTo>
                <a:cubicBezTo>
                  <a:pt x="533400" y="1283184"/>
                  <a:pt x="501408" y="1247120"/>
                  <a:pt x="481631" y="1200586"/>
                </a:cubicBezTo>
                <a:cubicBezTo>
                  <a:pt x="461854" y="1154052"/>
                  <a:pt x="464180" y="1130784"/>
                  <a:pt x="446730" y="1040042"/>
                </a:cubicBezTo>
                <a:cubicBezTo>
                  <a:pt x="429279" y="949300"/>
                  <a:pt x="394378" y="734079"/>
                  <a:pt x="376928" y="656134"/>
                </a:cubicBezTo>
                <a:cubicBezTo>
                  <a:pt x="359478" y="578189"/>
                  <a:pt x="360642" y="596802"/>
                  <a:pt x="342028" y="572372"/>
                </a:cubicBezTo>
                <a:cubicBezTo>
                  <a:pt x="323414" y="547942"/>
                  <a:pt x="304800" y="537472"/>
                  <a:pt x="265246" y="509551"/>
                </a:cubicBezTo>
                <a:cubicBezTo>
                  <a:pt x="225692" y="481630"/>
                  <a:pt x="141929" y="440912"/>
                  <a:pt x="104702" y="404848"/>
                </a:cubicBezTo>
                <a:cubicBezTo>
                  <a:pt x="67475" y="368784"/>
                  <a:pt x="53514" y="332720"/>
                  <a:pt x="41881" y="293166"/>
                </a:cubicBezTo>
                <a:cubicBezTo>
                  <a:pt x="30248" y="253612"/>
                  <a:pt x="41881" y="216384"/>
                  <a:pt x="34901" y="167523"/>
                </a:cubicBezTo>
                <a:cubicBezTo>
                  <a:pt x="27921" y="118662"/>
                  <a:pt x="13960" y="59331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Dowolny kształt: kształt 52"/>
          <p:cNvSpPr/>
          <p:nvPr/>
        </p:nvSpPr>
        <p:spPr>
          <a:xfrm>
            <a:off x="6700947" y="1368110"/>
            <a:ext cx="1347169" cy="1012122"/>
          </a:xfrm>
          <a:custGeom>
            <a:avLst/>
            <a:gdLst>
              <a:gd name="connsiteX0" fmla="*/ 0 w 1347169"/>
              <a:gd name="connsiteY0" fmla="*/ 1012122 h 1012122"/>
              <a:gd name="connsiteX1" fmla="*/ 342027 w 1347169"/>
              <a:gd name="connsiteY1" fmla="*/ 872519 h 1012122"/>
              <a:gd name="connsiteX2" fmla="*/ 739896 w 1347169"/>
              <a:gd name="connsiteY2" fmla="*/ 711975 h 1012122"/>
              <a:gd name="connsiteX3" fmla="*/ 865538 w 1347169"/>
              <a:gd name="connsiteY3" fmla="*/ 621234 h 1012122"/>
              <a:gd name="connsiteX4" fmla="*/ 1012122 w 1347169"/>
              <a:gd name="connsiteY4" fmla="*/ 369948 h 1012122"/>
              <a:gd name="connsiteX5" fmla="*/ 1200586 w 1347169"/>
              <a:gd name="connsiteY5" fmla="*/ 153563 h 1012122"/>
              <a:gd name="connsiteX6" fmla="*/ 1347169 w 1347169"/>
              <a:gd name="connsiteY6" fmla="*/ 0 h 101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7169" h="1012122">
                <a:moveTo>
                  <a:pt x="0" y="1012122"/>
                </a:moveTo>
                <a:lnTo>
                  <a:pt x="342027" y="872519"/>
                </a:lnTo>
                <a:cubicBezTo>
                  <a:pt x="465343" y="822495"/>
                  <a:pt x="652644" y="753856"/>
                  <a:pt x="739896" y="711975"/>
                </a:cubicBezTo>
                <a:cubicBezTo>
                  <a:pt x="827148" y="670094"/>
                  <a:pt x="820167" y="678238"/>
                  <a:pt x="865538" y="621234"/>
                </a:cubicBezTo>
                <a:cubicBezTo>
                  <a:pt x="910909" y="564230"/>
                  <a:pt x="956281" y="447893"/>
                  <a:pt x="1012122" y="369948"/>
                </a:cubicBezTo>
                <a:cubicBezTo>
                  <a:pt x="1067963" y="292003"/>
                  <a:pt x="1144745" y="215221"/>
                  <a:pt x="1200586" y="153563"/>
                </a:cubicBezTo>
                <a:cubicBezTo>
                  <a:pt x="1256427" y="91905"/>
                  <a:pt x="1301798" y="45952"/>
                  <a:pt x="1347169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Dowolny kształt: kształt 53"/>
          <p:cNvSpPr/>
          <p:nvPr/>
        </p:nvSpPr>
        <p:spPr>
          <a:xfrm>
            <a:off x="6673026" y="949301"/>
            <a:ext cx="2303450" cy="921380"/>
          </a:xfrm>
          <a:custGeom>
            <a:avLst/>
            <a:gdLst>
              <a:gd name="connsiteX0" fmla="*/ 0 w 2303450"/>
              <a:gd name="connsiteY0" fmla="*/ 6980 h 921380"/>
              <a:gd name="connsiteX1" fmla="*/ 467670 w 2303450"/>
              <a:gd name="connsiteY1" fmla="*/ 0 h 921380"/>
              <a:gd name="connsiteX2" fmla="*/ 691035 w 2303450"/>
              <a:gd name="connsiteY2" fmla="*/ 13960 h 921380"/>
              <a:gd name="connsiteX3" fmla="*/ 830638 w 2303450"/>
              <a:gd name="connsiteY3" fmla="*/ 62821 h 921380"/>
              <a:gd name="connsiteX4" fmla="*/ 998162 w 2303450"/>
              <a:gd name="connsiteY4" fmla="*/ 188464 h 921380"/>
              <a:gd name="connsiteX5" fmla="*/ 1116824 w 2303450"/>
              <a:gd name="connsiteY5" fmla="*/ 265246 h 921380"/>
              <a:gd name="connsiteX6" fmla="*/ 1375090 w 2303450"/>
              <a:gd name="connsiteY6" fmla="*/ 418809 h 921380"/>
              <a:gd name="connsiteX7" fmla="*/ 1507713 w 2303450"/>
              <a:gd name="connsiteY7" fmla="*/ 467670 h 921380"/>
              <a:gd name="connsiteX8" fmla="*/ 1598455 w 2303450"/>
              <a:gd name="connsiteY8" fmla="*/ 551432 h 921380"/>
              <a:gd name="connsiteX9" fmla="*/ 1703157 w 2303450"/>
              <a:gd name="connsiteY9" fmla="*/ 614253 h 921380"/>
              <a:gd name="connsiteX10" fmla="*/ 1968403 w 2303450"/>
              <a:gd name="connsiteY10" fmla="*/ 691035 h 921380"/>
              <a:gd name="connsiteX11" fmla="*/ 2121966 w 2303450"/>
              <a:gd name="connsiteY11" fmla="*/ 795737 h 921380"/>
              <a:gd name="connsiteX12" fmla="*/ 2303450 w 2303450"/>
              <a:gd name="connsiteY12" fmla="*/ 921380 h 92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3450" h="921380">
                <a:moveTo>
                  <a:pt x="0" y="6980"/>
                </a:moveTo>
                <a:lnTo>
                  <a:pt x="467670" y="0"/>
                </a:lnTo>
                <a:cubicBezTo>
                  <a:pt x="582842" y="1163"/>
                  <a:pt x="630540" y="3490"/>
                  <a:pt x="691035" y="13960"/>
                </a:cubicBezTo>
                <a:cubicBezTo>
                  <a:pt x="751530" y="24430"/>
                  <a:pt x="779450" y="33737"/>
                  <a:pt x="830638" y="62821"/>
                </a:cubicBezTo>
                <a:cubicBezTo>
                  <a:pt x="881826" y="91905"/>
                  <a:pt x="950464" y="154726"/>
                  <a:pt x="998162" y="188464"/>
                </a:cubicBezTo>
                <a:cubicBezTo>
                  <a:pt x="1045860" y="222202"/>
                  <a:pt x="1054003" y="226855"/>
                  <a:pt x="1116824" y="265246"/>
                </a:cubicBezTo>
                <a:cubicBezTo>
                  <a:pt x="1179645" y="303637"/>
                  <a:pt x="1309942" y="385072"/>
                  <a:pt x="1375090" y="418809"/>
                </a:cubicBezTo>
                <a:cubicBezTo>
                  <a:pt x="1440238" y="452546"/>
                  <a:pt x="1470485" y="445566"/>
                  <a:pt x="1507713" y="467670"/>
                </a:cubicBezTo>
                <a:cubicBezTo>
                  <a:pt x="1544941" y="489774"/>
                  <a:pt x="1565881" y="527001"/>
                  <a:pt x="1598455" y="551432"/>
                </a:cubicBezTo>
                <a:cubicBezTo>
                  <a:pt x="1631029" y="575863"/>
                  <a:pt x="1641499" y="590986"/>
                  <a:pt x="1703157" y="614253"/>
                </a:cubicBezTo>
                <a:cubicBezTo>
                  <a:pt x="1764815" y="637520"/>
                  <a:pt x="1898602" y="660788"/>
                  <a:pt x="1968403" y="691035"/>
                </a:cubicBezTo>
                <a:cubicBezTo>
                  <a:pt x="2038204" y="721282"/>
                  <a:pt x="2121966" y="795737"/>
                  <a:pt x="2121966" y="795737"/>
                </a:cubicBezTo>
                <a:lnTo>
                  <a:pt x="2303450" y="92138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Dowolny kształt: kształt 54"/>
          <p:cNvSpPr/>
          <p:nvPr/>
        </p:nvSpPr>
        <p:spPr>
          <a:xfrm>
            <a:off x="6700947" y="1493707"/>
            <a:ext cx="1521673" cy="635240"/>
          </a:xfrm>
          <a:custGeom>
            <a:avLst/>
            <a:gdLst>
              <a:gd name="connsiteX0" fmla="*/ 0 w 1521673"/>
              <a:gd name="connsiteY0" fmla="*/ 90788 h 635240"/>
              <a:gd name="connsiteX1" fmla="*/ 125642 w 1521673"/>
              <a:gd name="connsiteY1" fmla="*/ 34946 h 635240"/>
              <a:gd name="connsiteX2" fmla="*/ 237325 w 1521673"/>
              <a:gd name="connsiteY2" fmla="*/ 46 h 635240"/>
              <a:gd name="connsiteX3" fmla="*/ 355987 w 1521673"/>
              <a:gd name="connsiteY3" fmla="*/ 41927 h 635240"/>
              <a:gd name="connsiteX4" fmla="*/ 516531 w 1521673"/>
              <a:gd name="connsiteY4" fmla="*/ 223411 h 635240"/>
              <a:gd name="connsiteX5" fmla="*/ 670094 w 1521673"/>
              <a:gd name="connsiteY5" fmla="*/ 397914 h 635240"/>
              <a:gd name="connsiteX6" fmla="*/ 788757 w 1521673"/>
              <a:gd name="connsiteY6" fmla="*/ 474696 h 635240"/>
              <a:gd name="connsiteX7" fmla="*/ 928360 w 1521673"/>
              <a:gd name="connsiteY7" fmla="*/ 502617 h 635240"/>
              <a:gd name="connsiteX8" fmla="*/ 1060983 w 1521673"/>
              <a:gd name="connsiteY8" fmla="*/ 537517 h 635240"/>
              <a:gd name="connsiteX9" fmla="*/ 1277368 w 1521673"/>
              <a:gd name="connsiteY9" fmla="*/ 593359 h 635240"/>
              <a:gd name="connsiteX10" fmla="*/ 1521673 w 1521673"/>
              <a:gd name="connsiteY10" fmla="*/ 635240 h 63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673" h="635240">
                <a:moveTo>
                  <a:pt x="0" y="90788"/>
                </a:moveTo>
                <a:cubicBezTo>
                  <a:pt x="43044" y="70429"/>
                  <a:pt x="86088" y="50070"/>
                  <a:pt x="125642" y="34946"/>
                </a:cubicBezTo>
                <a:cubicBezTo>
                  <a:pt x="165196" y="19822"/>
                  <a:pt x="198934" y="-1118"/>
                  <a:pt x="237325" y="46"/>
                </a:cubicBezTo>
                <a:cubicBezTo>
                  <a:pt x="275716" y="1209"/>
                  <a:pt x="309453" y="4699"/>
                  <a:pt x="355987" y="41927"/>
                </a:cubicBezTo>
                <a:cubicBezTo>
                  <a:pt x="402521" y="79154"/>
                  <a:pt x="516531" y="223411"/>
                  <a:pt x="516531" y="223411"/>
                </a:cubicBezTo>
                <a:cubicBezTo>
                  <a:pt x="568882" y="282742"/>
                  <a:pt x="624723" y="356033"/>
                  <a:pt x="670094" y="397914"/>
                </a:cubicBezTo>
                <a:cubicBezTo>
                  <a:pt x="715465" y="439795"/>
                  <a:pt x="745713" y="457246"/>
                  <a:pt x="788757" y="474696"/>
                </a:cubicBezTo>
                <a:cubicBezTo>
                  <a:pt x="831801" y="492146"/>
                  <a:pt x="882989" y="492147"/>
                  <a:pt x="928360" y="502617"/>
                </a:cubicBezTo>
                <a:cubicBezTo>
                  <a:pt x="973731" y="513087"/>
                  <a:pt x="1060983" y="537517"/>
                  <a:pt x="1060983" y="537517"/>
                </a:cubicBezTo>
                <a:cubicBezTo>
                  <a:pt x="1119151" y="552641"/>
                  <a:pt x="1200586" y="577072"/>
                  <a:pt x="1277368" y="593359"/>
                </a:cubicBezTo>
                <a:cubicBezTo>
                  <a:pt x="1354150" y="609646"/>
                  <a:pt x="1437911" y="622443"/>
                  <a:pt x="1521673" y="63524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Dowolny kształt: kształt 55"/>
          <p:cNvSpPr/>
          <p:nvPr/>
        </p:nvSpPr>
        <p:spPr>
          <a:xfrm>
            <a:off x="7551182" y="1556574"/>
            <a:ext cx="790100" cy="1703157"/>
          </a:xfrm>
          <a:custGeom>
            <a:avLst/>
            <a:gdLst>
              <a:gd name="connsiteX0" fmla="*/ 790100 w 790100"/>
              <a:gd name="connsiteY0" fmla="*/ 0 h 1703157"/>
              <a:gd name="connsiteX1" fmla="*/ 755200 w 790100"/>
              <a:gd name="connsiteY1" fmla="*/ 244305 h 1703157"/>
              <a:gd name="connsiteX2" fmla="*/ 706339 w 790100"/>
              <a:gd name="connsiteY2" fmla="*/ 404849 h 1703157"/>
              <a:gd name="connsiteX3" fmla="*/ 678418 w 790100"/>
              <a:gd name="connsiteY3" fmla="*/ 586333 h 1703157"/>
              <a:gd name="connsiteX4" fmla="*/ 573716 w 790100"/>
              <a:gd name="connsiteY4" fmla="*/ 753857 h 1703157"/>
              <a:gd name="connsiteX5" fmla="*/ 406192 w 790100"/>
              <a:gd name="connsiteY5" fmla="*/ 998162 h 1703157"/>
              <a:gd name="connsiteX6" fmla="*/ 329410 w 790100"/>
              <a:gd name="connsiteY6" fmla="*/ 1130785 h 1703157"/>
              <a:gd name="connsiteX7" fmla="*/ 175847 w 790100"/>
              <a:gd name="connsiteY7" fmla="*/ 1340189 h 1703157"/>
              <a:gd name="connsiteX8" fmla="*/ 71145 w 790100"/>
              <a:gd name="connsiteY8" fmla="*/ 1549594 h 1703157"/>
              <a:gd name="connsiteX9" fmla="*/ 15303 w 790100"/>
              <a:gd name="connsiteY9" fmla="*/ 1612415 h 1703157"/>
              <a:gd name="connsiteX10" fmla="*/ 1343 w 790100"/>
              <a:gd name="connsiteY10" fmla="*/ 1661276 h 1703157"/>
              <a:gd name="connsiteX11" fmla="*/ 1343 w 790100"/>
              <a:gd name="connsiteY11" fmla="*/ 1703157 h 170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0100" h="1703157">
                <a:moveTo>
                  <a:pt x="790100" y="0"/>
                </a:moveTo>
                <a:cubicBezTo>
                  <a:pt x="779630" y="88415"/>
                  <a:pt x="769160" y="176830"/>
                  <a:pt x="755200" y="244305"/>
                </a:cubicBezTo>
                <a:cubicBezTo>
                  <a:pt x="741240" y="311780"/>
                  <a:pt x="719136" y="347844"/>
                  <a:pt x="706339" y="404849"/>
                </a:cubicBezTo>
                <a:cubicBezTo>
                  <a:pt x="693542" y="461854"/>
                  <a:pt x="700522" y="528165"/>
                  <a:pt x="678418" y="586333"/>
                </a:cubicBezTo>
                <a:cubicBezTo>
                  <a:pt x="656314" y="644501"/>
                  <a:pt x="619087" y="685219"/>
                  <a:pt x="573716" y="753857"/>
                </a:cubicBezTo>
                <a:cubicBezTo>
                  <a:pt x="528345" y="822495"/>
                  <a:pt x="446910" y="935341"/>
                  <a:pt x="406192" y="998162"/>
                </a:cubicBezTo>
                <a:cubicBezTo>
                  <a:pt x="365474" y="1060983"/>
                  <a:pt x="367801" y="1073781"/>
                  <a:pt x="329410" y="1130785"/>
                </a:cubicBezTo>
                <a:cubicBezTo>
                  <a:pt x="291019" y="1187789"/>
                  <a:pt x="218891" y="1270388"/>
                  <a:pt x="175847" y="1340189"/>
                </a:cubicBezTo>
                <a:cubicBezTo>
                  <a:pt x="132803" y="1409990"/>
                  <a:pt x="97902" y="1504223"/>
                  <a:pt x="71145" y="1549594"/>
                </a:cubicBezTo>
                <a:cubicBezTo>
                  <a:pt x="44388" y="1594965"/>
                  <a:pt x="26937" y="1593801"/>
                  <a:pt x="15303" y="1612415"/>
                </a:cubicBezTo>
                <a:cubicBezTo>
                  <a:pt x="3669" y="1631029"/>
                  <a:pt x="3670" y="1646152"/>
                  <a:pt x="1343" y="1661276"/>
                </a:cubicBezTo>
                <a:cubicBezTo>
                  <a:pt x="-984" y="1676400"/>
                  <a:pt x="179" y="1689778"/>
                  <a:pt x="1343" y="1703157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Dowolny kształt: kształt 56"/>
          <p:cNvSpPr/>
          <p:nvPr/>
        </p:nvSpPr>
        <p:spPr>
          <a:xfrm>
            <a:off x="8962516" y="978944"/>
            <a:ext cx="2282510" cy="884757"/>
          </a:xfrm>
          <a:custGeom>
            <a:avLst/>
            <a:gdLst>
              <a:gd name="connsiteX0" fmla="*/ 0 w 2282510"/>
              <a:gd name="connsiteY0" fmla="*/ 884757 h 884757"/>
              <a:gd name="connsiteX1" fmla="*/ 321087 w 2282510"/>
              <a:gd name="connsiteY1" fmla="*/ 773074 h 884757"/>
              <a:gd name="connsiteX2" fmla="*/ 474650 w 2282510"/>
              <a:gd name="connsiteY2" fmla="*/ 682332 h 884757"/>
              <a:gd name="connsiteX3" fmla="*/ 642174 w 2282510"/>
              <a:gd name="connsiteY3" fmla="*/ 675352 h 884757"/>
              <a:gd name="connsiteX4" fmla="*/ 718956 w 2282510"/>
              <a:gd name="connsiteY4" fmla="*/ 605551 h 884757"/>
              <a:gd name="connsiteX5" fmla="*/ 907420 w 2282510"/>
              <a:gd name="connsiteY5" fmla="*/ 340305 h 884757"/>
              <a:gd name="connsiteX6" fmla="*/ 1019102 w 2282510"/>
              <a:gd name="connsiteY6" fmla="*/ 186741 h 884757"/>
              <a:gd name="connsiteX7" fmla="*/ 1326229 w 2282510"/>
              <a:gd name="connsiteY7" fmla="*/ 96000 h 884757"/>
              <a:gd name="connsiteX8" fmla="*/ 1479792 w 2282510"/>
              <a:gd name="connsiteY8" fmla="*/ 82039 h 884757"/>
              <a:gd name="connsiteX9" fmla="*/ 1710137 w 2282510"/>
              <a:gd name="connsiteY9" fmla="*/ 12238 h 884757"/>
              <a:gd name="connsiteX10" fmla="*/ 1933502 w 2282510"/>
              <a:gd name="connsiteY10" fmla="*/ 5258 h 884757"/>
              <a:gd name="connsiteX11" fmla="*/ 2282510 w 2282510"/>
              <a:gd name="connsiteY11" fmla="*/ 68079 h 88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2510" h="884757">
                <a:moveTo>
                  <a:pt x="0" y="884757"/>
                </a:moveTo>
                <a:cubicBezTo>
                  <a:pt x="120989" y="845784"/>
                  <a:pt x="241979" y="806811"/>
                  <a:pt x="321087" y="773074"/>
                </a:cubicBezTo>
                <a:cubicBezTo>
                  <a:pt x="400195" y="739336"/>
                  <a:pt x="421136" y="698619"/>
                  <a:pt x="474650" y="682332"/>
                </a:cubicBezTo>
                <a:cubicBezTo>
                  <a:pt x="528165" y="666045"/>
                  <a:pt x="601456" y="688149"/>
                  <a:pt x="642174" y="675352"/>
                </a:cubicBezTo>
                <a:cubicBezTo>
                  <a:pt x="682892" y="662555"/>
                  <a:pt x="674748" y="661392"/>
                  <a:pt x="718956" y="605551"/>
                </a:cubicBezTo>
                <a:cubicBezTo>
                  <a:pt x="763164" y="549710"/>
                  <a:pt x="857396" y="410107"/>
                  <a:pt x="907420" y="340305"/>
                </a:cubicBezTo>
                <a:cubicBezTo>
                  <a:pt x="957444" y="270503"/>
                  <a:pt x="949301" y="227458"/>
                  <a:pt x="1019102" y="186741"/>
                </a:cubicBezTo>
                <a:cubicBezTo>
                  <a:pt x="1088903" y="146024"/>
                  <a:pt x="1249447" y="113450"/>
                  <a:pt x="1326229" y="96000"/>
                </a:cubicBezTo>
                <a:cubicBezTo>
                  <a:pt x="1403011" y="78550"/>
                  <a:pt x="1415807" y="95999"/>
                  <a:pt x="1479792" y="82039"/>
                </a:cubicBezTo>
                <a:cubicBezTo>
                  <a:pt x="1543777" y="68079"/>
                  <a:pt x="1634519" y="25035"/>
                  <a:pt x="1710137" y="12238"/>
                </a:cubicBezTo>
                <a:cubicBezTo>
                  <a:pt x="1785755" y="-559"/>
                  <a:pt x="1838107" y="-4049"/>
                  <a:pt x="1933502" y="5258"/>
                </a:cubicBezTo>
                <a:cubicBezTo>
                  <a:pt x="2028897" y="14565"/>
                  <a:pt x="2155703" y="41322"/>
                  <a:pt x="2282510" y="68079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Dowolny kształt: kształt 57"/>
          <p:cNvSpPr/>
          <p:nvPr/>
        </p:nvSpPr>
        <p:spPr>
          <a:xfrm>
            <a:off x="9338222" y="1647316"/>
            <a:ext cx="287409" cy="949301"/>
          </a:xfrm>
          <a:custGeom>
            <a:avLst/>
            <a:gdLst>
              <a:gd name="connsiteX0" fmla="*/ 50083 w 287409"/>
              <a:gd name="connsiteY0" fmla="*/ 949301 h 949301"/>
              <a:gd name="connsiteX1" fmla="*/ 36123 w 287409"/>
              <a:gd name="connsiteY1" fmla="*/ 823658 h 949301"/>
              <a:gd name="connsiteX2" fmla="*/ 1222 w 287409"/>
              <a:gd name="connsiteY2" fmla="*/ 767817 h 949301"/>
              <a:gd name="connsiteX3" fmla="*/ 84984 w 287409"/>
              <a:gd name="connsiteY3" fmla="*/ 488611 h 949301"/>
              <a:gd name="connsiteX4" fmla="*/ 210627 w 287409"/>
              <a:gd name="connsiteY4" fmla="*/ 174504 h 949301"/>
              <a:gd name="connsiteX5" fmla="*/ 287409 w 287409"/>
              <a:gd name="connsiteY5" fmla="*/ 0 h 9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409" h="949301">
                <a:moveTo>
                  <a:pt x="50083" y="949301"/>
                </a:moveTo>
                <a:cubicBezTo>
                  <a:pt x="47174" y="901603"/>
                  <a:pt x="44266" y="853905"/>
                  <a:pt x="36123" y="823658"/>
                </a:cubicBezTo>
                <a:cubicBezTo>
                  <a:pt x="27980" y="793411"/>
                  <a:pt x="-6921" y="823658"/>
                  <a:pt x="1222" y="767817"/>
                </a:cubicBezTo>
                <a:cubicBezTo>
                  <a:pt x="9365" y="711976"/>
                  <a:pt x="50083" y="587496"/>
                  <a:pt x="84984" y="488611"/>
                </a:cubicBezTo>
                <a:cubicBezTo>
                  <a:pt x="119885" y="389725"/>
                  <a:pt x="176890" y="255939"/>
                  <a:pt x="210627" y="174504"/>
                </a:cubicBezTo>
                <a:cubicBezTo>
                  <a:pt x="244364" y="93069"/>
                  <a:pt x="265886" y="46534"/>
                  <a:pt x="287409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Dowolny kształt: kształt 58"/>
          <p:cNvSpPr/>
          <p:nvPr/>
        </p:nvSpPr>
        <p:spPr>
          <a:xfrm>
            <a:off x="2638498" y="3783243"/>
            <a:ext cx="1249447" cy="167523"/>
          </a:xfrm>
          <a:custGeom>
            <a:avLst/>
            <a:gdLst>
              <a:gd name="connsiteX0" fmla="*/ 1249447 w 1249447"/>
              <a:gd name="connsiteY0" fmla="*/ 167523 h 167523"/>
              <a:gd name="connsiteX1" fmla="*/ 0 w 1249447"/>
              <a:gd name="connsiteY1" fmla="*/ 0 h 16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9447" h="167523">
                <a:moveTo>
                  <a:pt x="1249447" y="167523"/>
                </a:moveTo>
                <a:lnTo>
                  <a:pt x="0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Dowolny kształt: kształt 59"/>
          <p:cNvSpPr/>
          <p:nvPr/>
        </p:nvSpPr>
        <p:spPr>
          <a:xfrm>
            <a:off x="1891479" y="2443053"/>
            <a:ext cx="1054145" cy="2380232"/>
          </a:xfrm>
          <a:custGeom>
            <a:avLst/>
            <a:gdLst>
              <a:gd name="connsiteX0" fmla="*/ 1054145 w 1054145"/>
              <a:gd name="connsiteY0" fmla="*/ 0 h 2380232"/>
              <a:gd name="connsiteX1" fmla="*/ 921523 w 1054145"/>
              <a:gd name="connsiteY1" fmla="*/ 523512 h 2380232"/>
              <a:gd name="connsiteX2" fmla="*/ 837761 w 1054145"/>
              <a:gd name="connsiteY2" fmla="*/ 746877 h 2380232"/>
              <a:gd name="connsiteX3" fmla="*/ 795880 w 1054145"/>
              <a:gd name="connsiteY3" fmla="*/ 1005142 h 2380232"/>
              <a:gd name="connsiteX4" fmla="*/ 733058 w 1054145"/>
              <a:gd name="connsiteY4" fmla="*/ 1416971 h 2380232"/>
              <a:gd name="connsiteX5" fmla="*/ 670237 w 1054145"/>
              <a:gd name="connsiteY5" fmla="*/ 1570535 h 2380232"/>
              <a:gd name="connsiteX6" fmla="*/ 565535 w 1054145"/>
              <a:gd name="connsiteY6" fmla="*/ 1640336 h 2380232"/>
              <a:gd name="connsiteX7" fmla="*/ 195587 w 1054145"/>
              <a:gd name="connsiteY7" fmla="*/ 1772959 h 2380232"/>
              <a:gd name="connsiteX8" fmla="*/ 49003 w 1054145"/>
              <a:gd name="connsiteY8" fmla="*/ 1863701 h 2380232"/>
              <a:gd name="connsiteX9" fmla="*/ 142 w 1054145"/>
              <a:gd name="connsiteY9" fmla="*/ 1968403 h 2380232"/>
              <a:gd name="connsiteX10" fmla="*/ 35043 w 1054145"/>
              <a:gd name="connsiteY10" fmla="*/ 2177808 h 2380232"/>
              <a:gd name="connsiteX11" fmla="*/ 62964 w 1054145"/>
              <a:gd name="connsiteY11" fmla="*/ 2254590 h 2380232"/>
              <a:gd name="connsiteX12" fmla="*/ 104845 w 1054145"/>
              <a:gd name="connsiteY12" fmla="*/ 2380232 h 238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54145" h="2380232">
                <a:moveTo>
                  <a:pt x="1054145" y="0"/>
                </a:moveTo>
                <a:cubicBezTo>
                  <a:pt x="1005866" y="199516"/>
                  <a:pt x="957587" y="399033"/>
                  <a:pt x="921523" y="523512"/>
                </a:cubicBezTo>
                <a:cubicBezTo>
                  <a:pt x="885459" y="647991"/>
                  <a:pt x="858701" y="666605"/>
                  <a:pt x="837761" y="746877"/>
                </a:cubicBezTo>
                <a:cubicBezTo>
                  <a:pt x="816821" y="827149"/>
                  <a:pt x="813330" y="893460"/>
                  <a:pt x="795880" y="1005142"/>
                </a:cubicBezTo>
                <a:cubicBezTo>
                  <a:pt x="778429" y="1116824"/>
                  <a:pt x="753998" y="1322739"/>
                  <a:pt x="733058" y="1416971"/>
                </a:cubicBezTo>
                <a:cubicBezTo>
                  <a:pt x="712117" y="1511203"/>
                  <a:pt x="698157" y="1533308"/>
                  <a:pt x="670237" y="1570535"/>
                </a:cubicBezTo>
                <a:cubicBezTo>
                  <a:pt x="642317" y="1607762"/>
                  <a:pt x="644643" y="1606599"/>
                  <a:pt x="565535" y="1640336"/>
                </a:cubicBezTo>
                <a:cubicBezTo>
                  <a:pt x="486427" y="1674073"/>
                  <a:pt x="281676" y="1735732"/>
                  <a:pt x="195587" y="1772959"/>
                </a:cubicBezTo>
                <a:cubicBezTo>
                  <a:pt x="109498" y="1810186"/>
                  <a:pt x="81577" y="1831127"/>
                  <a:pt x="49003" y="1863701"/>
                </a:cubicBezTo>
                <a:cubicBezTo>
                  <a:pt x="16429" y="1896275"/>
                  <a:pt x="2469" y="1916052"/>
                  <a:pt x="142" y="1968403"/>
                </a:cubicBezTo>
                <a:cubicBezTo>
                  <a:pt x="-2185" y="2020754"/>
                  <a:pt x="24573" y="2130110"/>
                  <a:pt x="35043" y="2177808"/>
                </a:cubicBezTo>
                <a:cubicBezTo>
                  <a:pt x="45513" y="2225506"/>
                  <a:pt x="51330" y="2220853"/>
                  <a:pt x="62964" y="2254590"/>
                </a:cubicBezTo>
                <a:cubicBezTo>
                  <a:pt x="74598" y="2288327"/>
                  <a:pt x="89721" y="2334279"/>
                  <a:pt x="104845" y="2380232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Dowolny kształt: kształt 60"/>
          <p:cNvSpPr/>
          <p:nvPr/>
        </p:nvSpPr>
        <p:spPr>
          <a:xfrm>
            <a:off x="9046278" y="2638498"/>
            <a:ext cx="45239" cy="481630"/>
          </a:xfrm>
          <a:custGeom>
            <a:avLst/>
            <a:gdLst>
              <a:gd name="connsiteX0" fmla="*/ 0 w 45239"/>
              <a:gd name="connsiteY0" fmla="*/ 481630 h 481630"/>
              <a:gd name="connsiteX1" fmla="*/ 6980 w 45239"/>
              <a:gd name="connsiteY1" fmla="*/ 265246 h 481630"/>
              <a:gd name="connsiteX2" fmla="*/ 41881 w 45239"/>
              <a:gd name="connsiteY2" fmla="*/ 160543 h 481630"/>
              <a:gd name="connsiteX3" fmla="*/ 41881 w 45239"/>
              <a:gd name="connsiteY3" fmla="*/ 0 h 48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39" h="481630">
                <a:moveTo>
                  <a:pt x="0" y="481630"/>
                </a:moveTo>
                <a:cubicBezTo>
                  <a:pt x="0" y="400195"/>
                  <a:pt x="0" y="318760"/>
                  <a:pt x="6980" y="265246"/>
                </a:cubicBezTo>
                <a:cubicBezTo>
                  <a:pt x="13960" y="211731"/>
                  <a:pt x="36064" y="204751"/>
                  <a:pt x="41881" y="160543"/>
                </a:cubicBezTo>
                <a:cubicBezTo>
                  <a:pt x="47698" y="116335"/>
                  <a:pt x="44789" y="58167"/>
                  <a:pt x="41881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Dowolny kształt: kształt 63"/>
          <p:cNvSpPr/>
          <p:nvPr/>
        </p:nvSpPr>
        <p:spPr>
          <a:xfrm>
            <a:off x="7503664" y="3259731"/>
            <a:ext cx="284741" cy="418809"/>
          </a:xfrm>
          <a:custGeom>
            <a:avLst/>
            <a:gdLst>
              <a:gd name="connsiteX0" fmla="*/ 0 w 284741"/>
              <a:gd name="connsiteY0" fmla="*/ 418809 h 418809"/>
              <a:gd name="connsiteX1" fmla="*/ 118663 w 284741"/>
              <a:gd name="connsiteY1" fmla="*/ 397869 h 418809"/>
              <a:gd name="connsiteX2" fmla="*/ 188464 w 284741"/>
              <a:gd name="connsiteY2" fmla="*/ 314107 h 418809"/>
              <a:gd name="connsiteX3" fmla="*/ 279206 w 284741"/>
              <a:gd name="connsiteY3" fmla="*/ 223365 h 418809"/>
              <a:gd name="connsiteX4" fmla="*/ 272226 w 284741"/>
              <a:gd name="connsiteY4" fmla="*/ 118663 h 418809"/>
              <a:gd name="connsiteX5" fmla="*/ 251286 w 284741"/>
              <a:gd name="connsiteY5" fmla="*/ 0 h 41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741" h="418809">
                <a:moveTo>
                  <a:pt x="0" y="418809"/>
                </a:moveTo>
                <a:cubicBezTo>
                  <a:pt x="43626" y="417064"/>
                  <a:pt x="87252" y="415319"/>
                  <a:pt x="118663" y="397869"/>
                </a:cubicBezTo>
                <a:cubicBezTo>
                  <a:pt x="150074" y="380419"/>
                  <a:pt x="161707" y="343191"/>
                  <a:pt x="188464" y="314107"/>
                </a:cubicBezTo>
                <a:cubicBezTo>
                  <a:pt x="215221" y="285023"/>
                  <a:pt x="265246" y="255939"/>
                  <a:pt x="279206" y="223365"/>
                </a:cubicBezTo>
                <a:cubicBezTo>
                  <a:pt x="293166" y="190791"/>
                  <a:pt x="276879" y="155890"/>
                  <a:pt x="272226" y="118663"/>
                </a:cubicBezTo>
                <a:cubicBezTo>
                  <a:pt x="267573" y="81436"/>
                  <a:pt x="259429" y="40718"/>
                  <a:pt x="251286" y="0"/>
                </a:cubicBezTo>
              </a:path>
            </a:pathLst>
          </a:custGeom>
          <a:noFill/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Dowolny kształt: kształt 65"/>
          <p:cNvSpPr/>
          <p:nvPr/>
        </p:nvSpPr>
        <p:spPr>
          <a:xfrm>
            <a:off x="8804366" y="2383971"/>
            <a:ext cx="139535" cy="254527"/>
          </a:xfrm>
          <a:custGeom>
            <a:avLst/>
            <a:gdLst>
              <a:gd name="connsiteX0" fmla="*/ 0 w 169850"/>
              <a:gd name="connsiteY0" fmla="*/ 0 h 279206"/>
              <a:gd name="connsiteX1" fmla="*/ 146583 w 169850"/>
              <a:gd name="connsiteY1" fmla="*/ 223364 h 279206"/>
              <a:gd name="connsiteX2" fmla="*/ 167524 w 169850"/>
              <a:gd name="connsiteY2" fmla="*/ 279206 h 27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850" h="279206">
                <a:moveTo>
                  <a:pt x="0" y="0"/>
                </a:moveTo>
                <a:cubicBezTo>
                  <a:pt x="59331" y="88415"/>
                  <a:pt x="118662" y="176830"/>
                  <a:pt x="146583" y="223364"/>
                </a:cubicBezTo>
                <a:cubicBezTo>
                  <a:pt x="174504" y="269898"/>
                  <a:pt x="171014" y="274552"/>
                  <a:pt x="167524" y="279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Dowolny kształt: kształt 66"/>
          <p:cNvSpPr/>
          <p:nvPr/>
        </p:nvSpPr>
        <p:spPr>
          <a:xfrm>
            <a:off x="7636287" y="2771120"/>
            <a:ext cx="607273" cy="328068"/>
          </a:xfrm>
          <a:custGeom>
            <a:avLst/>
            <a:gdLst>
              <a:gd name="connsiteX0" fmla="*/ 621234 w 627073"/>
              <a:gd name="connsiteY0" fmla="*/ 8320 h 343368"/>
              <a:gd name="connsiteX1" fmla="*/ 537472 w 627073"/>
              <a:gd name="connsiteY1" fmla="*/ 43221 h 343368"/>
              <a:gd name="connsiteX2" fmla="*/ 0 w 627073"/>
              <a:gd name="connsiteY2" fmla="*/ 343368 h 34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7073" h="343368">
                <a:moveTo>
                  <a:pt x="621234" y="8320"/>
                </a:moveTo>
                <a:cubicBezTo>
                  <a:pt x="631122" y="-2150"/>
                  <a:pt x="641011" y="-12620"/>
                  <a:pt x="537472" y="43221"/>
                </a:cubicBezTo>
                <a:cubicBezTo>
                  <a:pt x="433933" y="99062"/>
                  <a:pt x="216966" y="221215"/>
                  <a:pt x="0" y="34336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Dowolny kształt: kształt 2"/>
          <p:cNvSpPr/>
          <p:nvPr/>
        </p:nvSpPr>
        <p:spPr>
          <a:xfrm>
            <a:off x="5242560" y="5451566"/>
            <a:ext cx="322217" cy="740228"/>
          </a:xfrm>
          <a:custGeom>
            <a:avLst/>
            <a:gdLst>
              <a:gd name="connsiteX0" fmla="*/ 0 w 322217"/>
              <a:gd name="connsiteY0" fmla="*/ 0 h 740228"/>
              <a:gd name="connsiteX1" fmla="*/ 26126 w 322217"/>
              <a:gd name="connsiteY1" fmla="*/ 43543 h 740228"/>
              <a:gd name="connsiteX2" fmla="*/ 69669 w 322217"/>
              <a:gd name="connsiteY2" fmla="*/ 139337 h 740228"/>
              <a:gd name="connsiteX3" fmla="*/ 121920 w 322217"/>
              <a:gd name="connsiteY3" fmla="*/ 330925 h 740228"/>
              <a:gd name="connsiteX4" fmla="*/ 226423 w 322217"/>
              <a:gd name="connsiteY4" fmla="*/ 461554 h 740228"/>
              <a:gd name="connsiteX5" fmla="*/ 322217 w 322217"/>
              <a:gd name="connsiteY5" fmla="*/ 740228 h 74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217" h="740228">
                <a:moveTo>
                  <a:pt x="0" y="0"/>
                </a:moveTo>
                <a:cubicBezTo>
                  <a:pt x="7257" y="10160"/>
                  <a:pt x="14515" y="20320"/>
                  <a:pt x="26126" y="43543"/>
                </a:cubicBezTo>
                <a:cubicBezTo>
                  <a:pt x="37737" y="66766"/>
                  <a:pt x="53703" y="91440"/>
                  <a:pt x="69669" y="139337"/>
                </a:cubicBezTo>
                <a:cubicBezTo>
                  <a:pt x="85635" y="187234"/>
                  <a:pt x="95794" y="277222"/>
                  <a:pt x="121920" y="330925"/>
                </a:cubicBezTo>
                <a:cubicBezTo>
                  <a:pt x="148046" y="384628"/>
                  <a:pt x="193040" y="393337"/>
                  <a:pt x="226423" y="461554"/>
                </a:cubicBezTo>
                <a:cubicBezTo>
                  <a:pt x="259806" y="529771"/>
                  <a:pt x="291011" y="634999"/>
                  <a:pt x="322217" y="74022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Dowolny kształt: kształt 4"/>
          <p:cNvSpPr/>
          <p:nvPr/>
        </p:nvSpPr>
        <p:spPr>
          <a:xfrm>
            <a:off x="5242560" y="3901440"/>
            <a:ext cx="1698171" cy="1524000"/>
          </a:xfrm>
          <a:custGeom>
            <a:avLst/>
            <a:gdLst>
              <a:gd name="connsiteX0" fmla="*/ 0 w 1698171"/>
              <a:gd name="connsiteY0" fmla="*/ 1524000 h 1524000"/>
              <a:gd name="connsiteX1" fmla="*/ 339634 w 1698171"/>
              <a:gd name="connsiteY1" fmla="*/ 1393371 h 1524000"/>
              <a:gd name="connsiteX2" fmla="*/ 783771 w 1698171"/>
              <a:gd name="connsiteY2" fmla="*/ 1193074 h 1524000"/>
              <a:gd name="connsiteX3" fmla="*/ 888274 w 1698171"/>
              <a:gd name="connsiteY3" fmla="*/ 1045029 h 1524000"/>
              <a:gd name="connsiteX4" fmla="*/ 949234 w 1698171"/>
              <a:gd name="connsiteY4" fmla="*/ 766354 h 1524000"/>
              <a:gd name="connsiteX5" fmla="*/ 1227909 w 1698171"/>
              <a:gd name="connsiteY5" fmla="*/ 461554 h 1524000"/>
              <a:gd name="connsiteX6" fmla="*/ 1593669 w 1698171"/>
              <a:gd name="connsiteY6" fmla="*/ 130629 h 1524000"/>
              <a:gd name="connsiteX7" fmla="*/ 1698171 w 1698171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8171" h="1524000">
                <a:moveTo>
                  <a:pt x="0" y="1524000"/>
                </a:moveTo>
                <a:cubicBezTo>
                  <a:pt x="104503" y="1486262"/>
                  <a:pt x="209006" y="1448525"/>
                  <a:pt x="339634" y="1393371"/>
                </a:cubicBezTo>
                <a:cubicBezTo>
                  <a:pt x="470262" y="1338217"/>
                  <a:pt x="692331" y="1251131"/>
                  <a:pt x="783771" y="1193074"/>
                </a:cubicBezTo>
                <a:cubicBezTo>
                  <a:pt x="875211" y="1135017"/>
                  <a:pt x="860697" y="1116149"/>
                  <a:pt x="888274" y="1045029"/>
                </a:cubicBezTo>
                <a:cubicBezTo>
                  <a:pt x="915851" y="973909"/>
                  <a:pt x="892628" y="863600"/>
                  <a:pt x="949234" y="766354"/>
                </a:cubicBezTo>
                <a:cubicBezTo>
                  <a:pt x="1005840" y="669108"/>
                  <a:pt x="1120503" y="567508"/>
                  <a:pt x="1227909" y="461554"/>
                </a:cubicBezTo>
                <a:cubicBezTo>
                  <a:pt x="1335315" y="355600"/>
                  <a:pt x="1515292" y="207555"/>
                  <a:pt x="1593669" y="130629"/>
                </a:cubicBezTo>
                <a:cubicBezTo>
                  <a:pt x="1672046" y="53703"/>
                  <a:pt x="1685108" y="26851"/>
                  <a:pt x="1698171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Dowolny kształt: kształt 8"/>
          <p:cNvSpPr/>
          <p:nvPr/>
        </p:nvSpPr>
        <p:spPr>
          <a:xfrm>
            <a:off x="6940731" y="3892731"/>
            <a:ext cx="627018" cy="418012"/>
          </a:xfrm>
          <a:custGeom>
            <a:avLst/>
            <a:gdLst>
              <a:gd name="connsiteX0" fmla="*/ 0 w 627018"/>
              <a:gd name="connsiteY0" fmla="*/ 0 h 418012"/>
              <a:gd name="connsiteX1" fmla="*/ 52252 w 627018"/>
              <a:gd name="connsiteY1" fmla="*/ 95795 h 418012"/>
              <a:gd name="connsiteX2" fmla="*/ 278675 w 627018"/>
              <a:gd name="connsiteY2" fmla="*/ 148046 h 418012"/>
              <a:gd name="connsiteX3" fmla="*/ 409303 w 627018"/>
              <a:gd name="connsiteY3" fmla="*/ 269966 h 418012"/>
              <a:gd name="connsiteX4" fmla="*/ 627018 w 627018"/>
              <a:gd name="connsiteY4" fmla="*/ 418012 h 4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18" h="418012">
                <a:moveTo>
                  <a:pt x="0" y="0"/>
                </a:moveTo>
                <a:cubicBezTo>
                  <a:pt x="2903" y="35560"/>
                  <a:pt x="5806" y="71121"/>
                  <a:pt x="52252" y="95795"/>
                </a:cubicBezTo>
                <a:cubicBezTo>
                  <a:pt x="98698" y="120469"/>
                  <a:pt x="219167" y="119018"/>
                  <a:pt x="278675" y="148046"/>
                </a:cubicBezTo>
                <a:cubicBezTo>
                  <a:pt x="338184" y="177075"/>
                  <a:pt x="351246" y="224972"/>
                  <a:pt x="409303" y="269966"/>
                </a:cubicBezTo>
                <a:cubicBezTo>
                  <a:pt x="467360" y="314960"/>
                  <a:pt x="547189" y="366486"/>
                  <a:pt x="627018" y="418012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Dowolny kształt: kształt 13"/>
          <p:cNvSpPr/>
          <p:nvPr/>
        </p:nvSpPr>
        <p:spPr>
          <a:xfrm>
            <a:off x="5582194" y="6095863"/>
            <a:ext cx="1219200" cy="722948"/>
          </a:xfrm>
          <a:custGeom>
            <a:avLst/>
            <a:gdLst>
              <a:gd name="connsiteX0" fmla="*/ 0 w 1219200"/>
              <a:gd name="connsiteY0" fmla="*/ 104640 h 722948"/>
              <a:gd name="connsiteX1" fmla="*/ 217715 w 1219200"/>
              <a:gd name="connsiteY1" fmla="*/ 26263 h 722948"/>
              <a:gd name="connsiteX2" fmla="*/ 330926 w 1219200"/>
              <a:gd name="connsiteY2" fmla="*/ 137 h 722948"/>
              <a:gd name="connsiteX3" fmla="*/ 478972 w 1219200"/>
              <a:gd name="connsiteY3" fmla="*/ 34971 h 722948"/>
              <a:gd name="connsiteX4" fmla="*/ 644435 w 1219200"/>
              <a:gd name="connsiteY4" fmla="*/ 95931 h 722948"/>
              <a:gd name="connsiteX5" fmla="*/ 870857 w 1219200"/>
              <a:gd name="connsiteY5" fmla="*/ 139474 h 722948"/>
              <a:gd name="connsiteX6" fmla="*/ 914400 w 1219200"/>
              <a:gd name="connsiteY6" fmla="*/ 270103 h 722948"/>
              <a:gd name="connsiteX7" fmla="*/ 1036320 w 1219200"/>
              <a:gd name="connsiteY7" fmla="*/ 531360 h 722948"/>
              <a:gd name="connsiteX8" fmla="*/ 1219200 w 1219200"/>
              <a:gd name="connsiteY8" fmla="*/ 722948 h 72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" h="722948">
                <a:moveTo>
                  <a:pt x="0" y="104640"/>
                </a:moveTo>
                <a:cubicBezTo>
                  <a:pt x="81280" y="74160"/>
                  <a:pt x="162561" y="43680"/>
                  <a:pt x="217715" y="26263"/>
                </a:cubicBezTo>
                <a:cubicBezTo>
                  <a:pt x="272869" y="8846"/>
                  <a:pt x="287383" y="-1314"/>
                  <a:pt x="330926" y="137"/>
                </a:cubicBezTo>
                <a:cubicBezTo>
                  <a:pt x="374469" y="1588"/>
                  <a:pt x="426721" y="19005"/>
                  <a:pt x="478972" y="34971"/>
                </a:cubicBezTo>
                <a:cubicBezTo>
                  <a:pt x="531223" y="50937"/>
                  <a:pt x="579121" y="78514"/>
                  <a:pt x="644435" y="95931"/>
                </a:cubicBezTo>
                <a:cubicBezTo>
                  <a:pt x="709749" y="113348"/>
                  <a:pt x="825863" y="110445"/>
                  <a:pt x="870857" y="139474"/>
                </a:cubicBezTo>
                <a:cubicBezTo>
                  <a:pt x="915851" y="168503"/>
                  <a:pt x="886823" y="204789"/>
                  <a:pt x="914400" y="270103"/>
                </a:cubicBezTo>
                <a:cubicBezTo>
                  <a:pt x="941977" y="335417"/>
                  <a:pt x="985520" y="455886"/>
                  <a:pt x="1036320" y="531360"/>
                </a:cubicBezTo>
                <a:cubicBezTo>
                  <a:pt x="1087120" y="606834"/>
                  <a:pt x="1153160" y="664891"/>
                  <a:pt x="1219200" y="72294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Dowolny kształt: kształt 20"/>
          <p:cNvSpPr/>
          <p:nvPr/>
        </p:nvSpPr>
        <p:spPr>
          <a:xfrm>
            <a:off x="9117874" y="5895703"/>
            <a:ext cx="583475" cy="914400"/>
          </a:xfrm>
          <a:custGeom>
            <a:avLst/>
            <a:gdLst>
              <a:gd name="connsiteX0" fmla="*/ 583475 w 583475"/>
              <a:gd name="connsiteY0" fmla="*/ 0 h 914400"/>
              <a:gd name="connsiteX1" fmla="*/ 444137 w 583475"/>
              <a:gd name="connsiteY1" fmla="*/ 252548 h 914400"/>
              <a:gd name="connsiteX2" fmla="*/ 226423 w 583475"/>
              <a:gd name="connsiteY2" fmla="*/ 592183 h 914400"/>
              <a:gd name="connsiteX3" fmla="*/ 0 w 583475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75" h="914400">
                <a:moveTo>
                  <a:pt x="583475" y="0"/>
                </a:moveTo>
                <a:cubicBezTo>
                  <a:pt x="543560" y="76925"/>
                  <a:pt x="503646" y="153851"/>
                  <a:pt x="444137" y="252548"/>
                </a:cubicBezTo>
                <a:cubicBezTo>
                  <a:pt x="384628" y="351245"/>
                  <a:pt x="300446" y="481874"/>
                  <a:pt x="226423" y="592183"/>
                </a:cubicBezTo>
                <a:cubicBezTo>
                  <a:pt x="152400" y="702492"/>
                  <a:pt x="76200" y="808446"/>
                  <a:pt x="0" y="9144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Dowolny kształt: kształt 42"/>
          <p:cNvSpPr/>
          <p:nvPr/>
        </p:nvSpPr>
        <p:spPr>
          <a:xfrm>
            <a:off x="6407317" y="2386149"/>
            <a:ext cx="280866" cy="1062445"/>
          </a:xfrm>
          <a:custGeom>
            <a:avLst/>
            <a:gdLst>
              <a:gd name="connsiteX0" fmla="*/ 280866 w 280866"/>
              <a:gd name="connsiteY0" fmla="*/ 0 h 1062445"/>
              <a:gd name="connsiteX1" fmla="*/ 28317 w 280866"/>
              <a:gd name="connsiteY1" fmla="*/ 43542 h 1062445"/>
              <a:gd name="connsiteX2" fmla="*/ 10900 w 280866"/>
              <a:gd name="connsiteY2" fmla="*/ 60960 h 1062445"/>
              <a:gd name="connsiteX3" fmla="*/ 71860 w 280866"/>
              <a:gd name="connsiteY3" fmla="*/ 409302 h 1062445"/>
              <a:gd name="connsiteX4" fmla="*/ 176363 w 280866"/>
              <a:gd name="connsiteY4" fmla="*/ 1062445 h 106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866" h="1062445">
                <a:moveTo>
                  <a:pt x="280866" y="0"/>
                </a:moveTo>
                <a:cubicBezTo>
                  <a:pt x="177088" y="16691"/>
                  <a:pt x="73311" y="33382"/>
                  <a:pt x="28317" y="43542"/>
                </a:cubicBezTo>
                <a:cubicBezTo>
                  <a:pt x="-16677" y="53702"/>
                  <a:pt x="3643" y="0"/>
                  <a:pt x="10900" y="60960"/>
                </a:cubicBezTo>
                <a:cubicBezTo>
                  <a:pt x="18157" y="121920"/>
                  <a:pt x="44283" y="242388"/>
                  <a:pt x="71860" y="409302"/>
                </a:cubicBezTo>
                <a:cubicBezTo>
                  <a:pt x="99437" y="576216"/>
                  <a:pt x="137900" y="819330"/>
                  <a:pt x="176363" y="1062445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Dowolny kształt: kształt 46"/>
          <p:cNvSpPr/>
          <p:nvPr/>
        </p:nvSpPr>
        <p:spPr>
          <a:xfrm>
            <a:off x="5869577" y="5077097"/>
            <a:ext cx="220438" cy="1001486"/>
          </a:xfrm>
          <a:custGeom>
            <a:avLst/>
            <a:gdLst>
              <a:gd name="connsiteX0" fmla="*/ 0 w 220438"/>
              <a:gd name="connsiteY0" fmla="*/ 1001486 h 1001486"/>
              <a:gd name="connsiteX1" fmla="*/ 104503 w 220438"/>
              <a:gd name="connsiteY1" fmla="*/ 653143 h 1001486"/>
              <a:gd name="connsiteX2" fmla="*/ 217714 w 220438"/>
              <a:gd name="connsiteY2" fmla="*/ 487680 h 1001486"/>
              <a:gd name="connsiteX3" fmla="*/ 174172 w 220438"/>
              <a:gd name="connsiteY3" fmla="*/ 0 h 10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438" h="1001486">
                <a:moveTo>
                  <a:pt x="0" y="1001486"/>
                </a:moveTo>
                <a:cubicBezTo>
                  <a:pt x="34108" y="870131"/>
                  <a:pt x="68217" y="738777"/>
                  <a:pt x="104503" y="653143"/>
                </a:cubicBezTo>
                <a:cubicBezTo>
                  <a:pt x="140789" y="567509"/>
                  <a:pt x="206103" y="596537"/>
                  <a:pt x="217714" y="487680"/>
                </a:cubicBezTo>
                <a:cubicBezTo>
                  <a:pt x="229325" y="378823"/>
                  <a:pt x="201748" y="189411"/>
                  <a:pt x="174172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Dowolny kształt: kształt 76"/>
          <p:cNvSpPr/>
          <p:nvPr/>
        </p:nvSpPr>
        <p:spPr>
          <a:xfrm>
            <a:off x="8020594" y="3169920"/>
            <a:ext cx="574766" cy="1463040"/>
          </a:xfrm>
          <a:custGeom>
            <a:avLst/>
            <a:gdLst>
              <a:gd name="connsiteX0" fmla="*/ 0 w 574766"/>
              <a:gd name="connsiteY0" fmla="*/ 1463040 h 1463040"/>
              <a:gd name="connsiteX1" fmla="*/ 174172 w 574766"/>
              <a:gd name="connsiteY1" fmla="*/ 1271451 h 1463040"/>
              <a:gd name="connsiteX2" fmla="*/ 243840 w 574766"/>
              <a:gd name="connsiteY2" fmla="*/ 923109 h 1463040"/>
              <a:gd name="connsiteX3" fmla="*/ 339635 w 574766"/>
              <a:gd name="connsiteY3" fmla="*/ 635726 h 1463040"/>
              <a:gd name="connsiteX4" fmla="*/ 470263 w 574766"/>
              <a:gd name="connsiteY4" fmla="*/ 487680 h 1463040"/>
              <a:gd name="connsiteX5" fmla="*/ 548640 w 574766"/>
              <a:gd name="connsiteY5" fmla="*/ 174171 h 1463040"/>
              <a:gd name="connsiteX6" fmla="*/ 574766 w 574766"/>
              <a:gd name="connsiteY6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766" h="1463040">
                <a:moveTo>
                  <a:pt x="0" y="1463040"/>
                </a:moveTo>
                <a:cubicBezTo>
                  <a:pt x="66766" y="1412239"/>
                  <a:pt x="133532" y="1361439"/>
                  <a:pt x="174172" y="1271451"/>
                </a:cubicBezTo>
                <a:cubicBezTo>
                  <a:pt x="214812" y="1181463"/>
                  <a:pt x="216263" y="1029063"/>
                  <a:pt x="243840" y="923109"/>
                </a:cubicBezTo>
                <a:cubicBezTo>
                  <a:pt x="271417" y="817155"/>
                  <a:pt x="301898" y="708297"/>
                  <a:pt x="339635" y="635726"/>
                </a:cubicBezTo>
                <a:cubicBezTo>
                  <a:pt x="377372" y="563154"/>
                  <a:pt x="435429" y="564606"/>
                  <a:pt x="470263" y="487680"/>
                </a:cubicBezTo>
                <a:cubicBezTo>
                  <a:pt x="505097" y="410754"/>
                  <a:pt x="531223" y="255451"/>
                  <a:pt x="548640" y="174171"/>
                </a:cubicBezTo>
                <a:cubicBezTo>
                  <a:pt x="566057" y="92891"/>
                  <a:pt x="570411" y="46445"/>
                  <a:pt x="574766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8" name="Dowolny kształt: kształt 77"/>
          <p:cNvSpPr/>
          <p:nvPr/>
        </p:nvSpPr>
        <p:spPr>
          <a:xfrm>
            <a:off x="6479177" y="4650377"/>
            <a:ext cx="1515292" cy="1581448"/>
          </a:xfrm>
          <a:custGeom>
            <a:avLst/>
            <a:gdLst>
              <a:gd name="connsiteX0" fmla="*/ 0 w 1515292"/>
              <a:gd name="connsiteY0" fmla="*/ 1576252 h 1581448"/>
              <a:gd name="connsiteX1" fmla="*/ 148046 w 1515292"/>
              <a:gd name="connsiteY1" fmla="*/ 1541417 h 1581448"/>
              <a:gd name="connsiteX2" fmla="*/ 470263 w 1515292"/>
              <a:gd name="connsiteY2" fmla="*/ 1280160 h 1581448"/>
              <a:gd name="connsiteX3" fmla="*/ 496389 w 1515292"/>
              <a:gd name="connsiteY3" fmla="*/ 1210492 h 1581448"/>
              <a:gd name="connsiteX4" fmla="*/ 470263 w 1515292"/>
              <a:gd name="connsiteY4" fmla="*/ 1158240 h 1581448"/>
              <a:gd name="connsiteX5" fmla="*/ 574766 w 1515292"/>
              <a:gd name="connsiteY5" fmla="*/ 1045029 h 1581448"/>
              <a:gd name="connsiteX6" fmla="*/ 870857 w 1515292"/>
              <a:gd name="connsiteY6" fmla="*/ 722812 h 1581448"/>
              <a:gd name="connsiteX7" fmla="*/ 1027612 w 1515292"/>
              <a:gd name="connsiteY7" fmla="*/ 661852 h 1581448"/>
              <a:gd name="connsiteX8" fmla="*/ 1201783 w 1515292"/>
              <a:gd name="connsiteY8" fmla="*/ 487680 h 1581448"/>
              <a:gd name="connsiteX9" fmla="*/ 1515292 w 1515292"/>
              <a:gd name="connsiteY9" fmla="*/ 0 h 1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5292" h="1581448">
                <a:moveTo>
                  <a:pt x="0" y="1576252"/>
                </a:moveTo>
                <a:cubicBezTo>
                  <a:pt x="34834" y="1583509"/>
                  <a:pt x="69669" y="1590766"/>
                  <a:pt x="148046" y="1541417"/>
                </a:cubicBezTo>
                <a:cubicBezTo>
                  <a:pt x="226423" y="1492068"/>
                  <a:pt x="412206" y="1335314"/>
                  <a:pt x="470263" y="1280160"/>
                </a:cubicBezTo>
                <a:cubicBezTo>
                  <a:pt x="528320" y="1225006"/>
                  <a:pt x="496389" y="1230812"/>
                  <a:pt x="496389" y="1210492"/>
                </a:cubicBezTo>
                <a:cubicBezTo>
                  <a:pt x="496389" y="1190172"/>
                  <a:pt x="457200" y="1185817"/>
                  <a:pt x="470263" y="1158240"/>
                </a:cubicBezTo>
                <a:cubicBezTo>
                  <a:pt x="483326" y="1130663"/>
                  <a:pt x="574766" y="1045029"/>
                  <a:pt x="574766" y="1045029"/>
                </a:cubicBezTo>
                <a:cubicBezTo>
                  <a:pt x="641532" y="972458"/>
                  <a:pt x="795383" y="786675"/>
                  <a:pt x="870857" y="722812"/>
                </a:cubicBezTo>
                <a:cubicBezTo>
                  <a:pt x="946331" y="658949"/>
                  <a:pt x="972458" y="701041"/>
                  <a:pt x="1027612" y="661852"/>
                </a:cubicBezTo>
                <a:cubicBezTo>
                  <a:pt x="1082766" y="622663"/>
                  <a:pt x="1120503" y="597989"/>
                  <a:pt x="1201783" y="487680"/>
                </a:cubicBezTo>
                <a:cubicBezTo>
                  <a:pt x="1283063" y="377371"/>
                  <a:pt x="1399177" y="188685"/>
                  <a:pt x="1515292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80" name="Tytuł 1"/>
          <p:cNvSpPr txBox="1">
            <a:spLocks/>
          </p:cNvSpPr>
          <p:nvPr/>
        </p:nvSpPr>
        <p:spPr>
          <a:xfrm>
            <a:off x="477436" y="430792"/>
            <a:ext cx="3934527" cy="765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PIASECZNO I OKOLICE</a:t>
            </a:r>
          </a:p>
          <a:p>
            <a:r>
              <a:rPr lang="pl-PL" sz="1200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DROGI GŁÓWNE I ZBIORCZE  -  PERSPEKTYWA 2022</a:t>
            </a:r>
          </a:p>
        </p:txBody>
      </p:sp>
      <p:sp>
        <p:nvSpPr>
          <p:cNvPr id="81" name="Dowolny kształt: kształt 80"/>
          <p:cNvSpPr/>
          <p:nvPr/>
        </p:nvSpPr>
        <p:spPr>
          <a:xfrm>
            <a:off x="5391150" y="114300"/>
            <a:ext cx="2238375" cy="6686550"/>
          </a:xfrm>
          <a:custGeom>
            <a:avLst/>
            <a:gdLst>
              <a:gd name="connsiteX0" fmla="*/ 0 w 2238375"/>
              <a:gd name="connsiteY0" fmla="*/ 0 h 6686550"/>
              <a:gd name="connsiteX1" fmla="*/ 114300 w 2238375"/>
              <a:gd name="connsiteY1" fmla="*/ 1409700 h 6686550"/>
              <a:gd name="connsiteX2" fmla="*/ 180975 w 2238375"/>
              <a:gd name="connsiteY2" fmla="*/ 2057400 h 6686550"/>
              <a:gd name="connsiteX3" fmla="*/ 247650 w 2238375"/>
              <a:gd name="connsiteY3" fmla="*/ 2295525 h 6686550"/>
              <a:gd name="connsiteX4" fmla="*/ 552450 w 2238375"/>
              <a:gd name="connsiteY4" fmla="*/ 2905125 h 6686550"/>
              <a:gd name="connsiteX5" fmla="*/ 1085850 w 2238375"/>
              <a:gd name="connsiteY5" fmla="*/ 3752850 h 6686550"/>
              <a:gd name="connsiteX6" fmla="*/ 1362075 w 2238375"/>
              <a:gd name="connsiteY6" fmla="*/ 4181475 h 6686550"/>
              <a:gd name="connsiteX7" fmla="*/ 1562100 w 2238375"/>
              <a:gd name="connsiteY7" fmla="*/ 4610100 h 6686550"/>
              <a:gd name="connsiteX8" fmla="*/ 1743075 w 2238375"/>
              <a:gd name="connsiteY8" fmla="*/ 5000625 h 6686550"/>
              <a:gd name="connsiteX9" fmla="*/ 1838325 w 2238375"/>
              <a:gd name="connsiteY9" fmla="*/ 5476875 h 6686550"/>
              <a:gd name="connsiteX10" fmla="*/ 1962150 w 2238375"/>
              <a:gd name="connsiteY10" fmla="*/ 5934075 h 6686550"/>
              <a:gd name="connsiteX11" fmla="*/ 2238375 w 2238375"/>
              <a:gd name="connsiteY11" fmla="*/ 6686550 h 668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38375" h="6686550">
                <a:moveTo>
                  <a:pt x="0" y="0"/>
                </a:moveTo>
                <a:cubicBezTo>
                  <a:pt x="42068" y="533400"/>
                  <a:pt x="84137" y="1066800"/>
                  <a:pt x="114300" y="1409700"/>
                </a:cubicBezTo>
                <a:cubicBezTo>
                  <a:pt x="144463" y="1752600"/>
                  <a:pt x="158750" y="1909763"/>
                  <a:pt x="180975" y="2057400"/>
                </a:cubicBezTo>
                <a:cubicBezTo>
                  <a:pt x="203200" y="2205037"/>
                  <a:pt x="185737" y="2154237"/>
                  <a:pt x="247650" y="2295525"/>
                </a:cubicBezTo>
                <a:cubicBezTo>
                  <a:pt x="309563" y="2436813"/>
                  <a:pt x="412750" y="2662238"/>
                  <a:pt x="552450" y="2905125"/>
                </a:cubicBezTo>
                <a:cubicBezTo>
                  <a:pt x="692150" y="3148012"/>
                  <a:pt x="950913" y="3540125"/>
                  <a:pt x="1085850" y="3752850"/>
                </a:cubicBezTo>
                <a:cubicBezTo>
                  <a:pt x="1220787" y="3965575"/>
                  <a:pt x="1282700" y="4038600"/>
                  <a:pt x="1362075" y="4181475"/>
                </a:cubicBezTo>
                <a:cubicBezTo>
                  <a:pt x="1441450" y="4324350"/>
                  <a:pt x="1562100" y="4610100"/>
                  <a:pt x="1562100" y="4610100"/>
                </a:cubicBezTo>
                <a:cubicBezTo>
                  <a:pt x="1625600" y="4746625"/>
                  <a:pt x="1697038" y="4856163"/>
                  <a:pt x="1743075" y="5000625"/>
                </a:cubicBezTo>
                <a:cubicBezTo>
                  <a:pt x="1789113" y="5145088"/>
                  <a:pt x="1801813" y="5321300"/>
                  <a:pt x="1838325" y="5476875"/>
                </a:cubicBezTo>
                <a:cubicBezTo>
                  <a:pt x="1874837" y="5632450"/>
                  <a:pt x="1895475" y="5732463"/>
                  <a:pt x="1962150" y="5934075"/>
                </a:cubicBezTo>
                <a:cubicBezTo>
                  <a:pt x="2028825" y="6135688"/>
                  <a:pt x="2133600" y="6411119"/>
                  <a:pt x="2238375" y="6686550"/>
                </a:cubicBezTo>
              </a:path>
            </a:pathLst>
          </a:custGeom>
          <a:noFill/>
          <a:ln w="349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4" name="Dowolny kształt: kształt 83"/>
          <p:cNvSpPr/>
          <p:nvPr/>
        </p:nvSpPr>
        <p:spPr>
          <a:xfrm>
            <a:off x="6543675" y="3596262"/>
            <a:ext cx="942975" cy="89913"/>
          </a:xfrm>
          <a:custGeom>
            <a:avLst/>
            <a:gdLst>
              <a:gd name="connsiteX0" fmla="*/ 0 w 942975"/>
              <a:gd name="connsiteY0" fmla="*/ 42288 h 89913"/>
              <a:gd name="connsiteX1" fmla="*/ 200025 w 942975"/>
              <a:gd name="connsiteY1" fmla="*/ 4188 h 89913"/>
              <a:gd name="connsiteX2" fmla="*/ 342900 w 942975"/>
              <a:gd name="connsiteY2" fmla="*/ 4188 h 89913"/>
              <a:gd name="connsiteX3" fmla="*/ 523875 w 942975"/>
              <a:gd name="connsiteY3" fmla="*/ 32763 h 89913"/>
              <a:gd name="connsiteX4" fmla="*/ 600075 w 942975"/>
              <a:gd name="connsiteY4" fmla="*/ 80388 h 89913"/>
              <a:gd name="connsiteX5" fmla="*/ 723900 w 942975"/>
              <a:gd name="connsiteY5" fmla="*/ 89913 h 89913"/>
              <a:gd name="connsiteX6" fmla="*/ 942975 w 942975"/>
              <a:gd name="connsiteY6" fmla="*/ 80388 h 8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2975" h="89913">
                <a:moveTo>
                  <a:pt x="0" y="42288"/>
                </a:moveTo>
                <a:cubicBezTo>
                  <a:pt x="71437" y="26413"/>
                  <a:pt x="142875" y="10538"/>
                  <a:pt x="200025" y="4188"/>
                </a:cubicBezTo>
                <a:cubicBezTo>
                  <a:pt x="257175" y="-2162"/>
                  <a:pt x="288925" y="-575"/>
                  <a:pt x="342900" y="4188"/>
                </a:cubicBezTo>
                <a:cubicBezTo>
                  <a:pt x="396875" y="8951"/>
                  <a:pt x="481013" y="20063"/>
                  <a:pt x="523875" y="32763"/>
                </a:cubicBezTo>
                <a:cubicBezTo>
                  <a:pt x="566738" y="45463"/>
                  <a:pt x="566738" y="70863"/>
                  <a:pt x="600075" y="80388"/>
                </a:cubicBezTo>
                <a:cubicBezTo>
                  <a:pt x="633413" y="89913"/>
                  <a:pt x="666750" y="89913"/>
                  <a:pt x="723900" y="89913"/>
                </a:cubicBezTo>
                <a:cubicBezTo>
                  <a:pt x="781050" y="89913"/>
                  <a:pt x="862012" y="85150"/>
                  <a:pt x="942975" y="80388"/>
                </a:cubicBezTo>
              </a:path>
            </a:pathLst>
          </a:custGeom>
          <a:noFill/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5" name="Dowolny kształt: kształt 84"/>
          <p:cNvSpPr/>
          <p:nvPr/>
        </p:nvSpPr>
        <p:spPr>
          <a:xfrm>
            <a:off x="7048500" y="2219325"/>
            <a:ext cx="276225" cy="542925"/>
          </a:xfrm>
          <a:custGeom>
            <a:avLst/>
            <a:gdLst>
              <a:gd name="connsiteX0" fmla="*/ 0 w 276225"/>
              <a:gd name="connsiteY0" fmla="*/ 0 h 542925"/>
              <a:gd name="connsiteX1" fmla="*/ 276225 w 276225"/>
              <a:gd name="connsiteY1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6225" h="542925">
                <a:moveTo>
                  <a:pt x="0" y="0"/>
                </a:moveTo>
                <a:lnTo>
                  <a:pt x="276225" y="542925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6" name="Dowolny kształt: kształt 85"/>
          <p:cNvSpPr/>
          <p:nvPr/>
        </p:nvSpPr>
        <p:spPr>
          <a:xfrm>
            <a:off x="3076575" y="5981700"/>
            <a:ext cx="1323975" cy="419100"/>
          </a:xfrm>
          <a:custGeom>
            <a:avLst/>
            <a:gdLst>
              <a:gd name="connsiteX0" fmla="*/ 1323975 w 1323975"/>
              <a:gd name="connsiteY0" fmla="*/ 0 h 419100"/>
              <a:gd name="connsiteX1" fmla="*/ 723900 w 1323975"/>
              <a:gd name="connsiteY1" fmla="*/ 114300 h 419100"/>
              <a:gd name="connsiteX2" fmla="*/ 238125 w 1323975"/>
              <a:gd name="connsiteY2" fmla="*/ 209550 h 419100"/>
              <a:gd name="connsiteX3" fmla="*/ 66675 w 1323975"/>
              <a:gd name="connsiteY3" fmla="*/ 228600 h 419100"/>
              <a:gd name="connsiteX4" fmla="*/ 19050 w 1323975"/>
              <a:gd name="connsiteY4" fmla="*/ 342900 h 419100"/>
              <a:gd name="connsiteX5" fmla="*/ 0 w 1323975"/>
              <a:gd name="connsiteY5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975" h="419100">
                <a:moveTo>
                  <a:pt x="1323975" y="0"/>
                </a:moveTo>
                <a:lnTo>
                  <a:pt x="723900" y="114300"/>
                </a:lnTo>
                <a:lnTo>
                  <a:pt x="238125" y="209550"/>
                </a:lnTo>
                <a:cubicBezTo>
                  <a:pt x="128588" y="228600"/>
                  <a:pt x="103187" y="206375"/>
                  <a:pt x="66675" y="228600"/>
                </a:cubicBezTo>
                <a:cubicBezTo>
                  <a:pt x="30163" y="250825"/>
                  <a:pt x="30162" y="311150"/>
                  <a:pt x="19050" y="342900"/>
                </a:cubicBezTo>
                <a:cubicBezTo>
                  <a:pt x="7938" y="374650"/>
                  <a:pt x="3969" y="396875"/>
                  <a:pt x="0" y="41910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87" name="Dowolny kształt: kształt 86"/>
          <p:cNvSpPr/>
          <p:nvPr/>
        </p:nvSpPr>
        <p:spPr>
          <a:xfrm>
            <a:off x="1828578" y="6351676"/>
            <a:ext cx="1705197" cy="468224"/>
          </a:xfrm>
          <a:custGeom>
            <a:avLst/>
            <a:gdLst>
              <a:gd name="connsiteX0" fmla="*/ 1705197 w 1705197"/>
              <a:gd name="connsiteY0" fmla="*/ 468224 h 468224"/>
              <a:gd name="connsiteX1" fmla="*/ 1486122 w 1705197"/>
              <a:gd name="connsiteY1" fmla="*/ 172949 h 468224"/>
              <a:gd name="connsiteX2" fmla="*/ 1314672 w 1705197"/>
              <a:gd name="connsiteY2" fmla="*/ 49124 h 468224"/>
              <a:gd name="connsiteX3" fmla="*/ 1000347 w 1705197"/>
              <a:gd name="connsiteY3" fmla="*/ 1499 h 468224"/>
              <a:gd name="connsiteX4" fmla="*/ 924147 w 1705197"/>
              <a:gd name="connsiteY4" fmla="*/ 11024 h 468224"/>
              <a:gd name="connsiteX5" fmla="*/ 838422 w 1705197"/>
              <a:gd name="connsiteY5" fmla="*/ 20549 h 468224"/>
              <a:gd name="connsiteX6" fmla="*/ 619347 w 1705197"/>
              <a:gd name="connsiteY6" fmla="*/ 30074 h 468224"/>
              <a:gd name="connsiteX7" fmla="*/ 238347 w 1705197"/>
              <a:gd name="connsiteY7" fmla="*/ 172949 h 468224"/>
              <a:gd name="connsiteX8" fmla="*/ 38322 w 1705197"/>
              <a:gd name="connsiteY8" fmla="*/ 315824 h 468224"/>
              <a:gd name="connsiteX9" fmla="*/ 222 w 1705197"/>
              <a:gd name="connsiteY9" fmla="*/ 458699 h 46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5197" h="468224">
                <a:moveTo>
                  <a:pt x="1705197" y="468224"/>
                </a:moveTo>
                <a:cubicBezTo>
                  <a:pt x="1628203" y="355511"/>
                  <a:pt x="1551209" y="242799"/>
                  <a:pt x="1486122" y="172949"/>
                </a:cubicBezTo>
                <a:cubicBezTo>
                  <a:pt x="1421035" y="103099"/>
                  <a:pt x="1395634" y="77699"/>
                  <a:pt x="1314672" y="49124"/>
                </a:cubicBezTo>
                <a:cubicBezTo>
                  <a:pt x="1233709" y="20549"/>
                  <a:pt x="1065434" y="7849"/>
                  <a:pt x="1000347" y="1499"/>
                </a:cubicBezTo>
                <a:cubicBezTo>
                  <a:pt x="935260" y="-4851"/>
                  <a:pt x="924147" y="11024"/>
                  <a:pt x="924147" y="11024"/>
                </a:cubicBezTo>
                <a:cubicBezTo>
                  <a:pt x="897159" y="14199"/>
                  <a:pt x="889222" y="17374"/>
                  <a:pt x="838422" y="20549"/>
                </a:cubicBezTo>
                <a:cubicBezTo>
                  <a:pt x="787622" y="23724"/>
                  <a:pt x="719360" y="4674"/>
                  <a:pt x="619347" y="30074"/>
                </a:cubicBezTo>
                <a:cubicBezTo>
                  <a:pt x="519334" y="55474"/>
                  <a:pt x="335184" y="125324"/>
                  <a:pt x="238347" y="172949"/>
                </a:cubicBezTo>
                <a:cubicBezTo>
                  <a:pt x="141510" y="220574"/>
                  <a:pt x="78009" y="268199"/>
                  <a:pt x="38322" y="315824"/>
                </a:cubicBezTo>
                <a:cubicBezTo>
                  <a:pt x="-1365" y="363449"/>
                  <a:pt x="-572" y="411074"/>
                  <a:pt x="222" y="458699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8" name="Dowolny kształt: kształt 87"/>
          <p:cNvSpPr/>
          <p:nvPr/>
        </p:nvSpPr>
        <p:spPr>
          <a:xfrm>
            <a:off x="6515100" y="2886075"/>
            <a:ext cx="419100" cy="47682"/>
          </a:xfrm>
          <a:custGeom>
            <a:avLst/>
            <a:gdLst>
              <a:gd name="connsiteX0" fmla="*/ 0 w 419100"/>
              <a:gd name="connsiteY0" fmla="*/ 0 h 47682"/>
              <a:gd name="connsiteX1" fmla="*/ 152400 w 419100"/>
              <a:gd name="connsiteY1" fmla="*/ 47625 h 47682"/>
              <a:gd name="connsiteX2" fmla="*/ 323850 w 419100"/>
              <a:gd name="connsiteY2" fmla="*/ 9525 h 47682"/>
              <a:gd name="connsiteX3" fmla="*/ 419100 w 419100"/>
              <a:gd name="connsiteY3" fmla="*/ 0 h 4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47682">
                <a:moveTo>
                  <a:pt x="0" y="0"/>
                </a:moveTo>
                <a:cubicBezTo>
                  <a:pt x="49212" y="23019"/>
                  <a:pt x="98425" y="46038"/>
                  <a:pt x="152400" y="47625"/>
                </a:cubicBezTo>
                <a:cubicBezTo>
                  <a:pt x="206375" y="49213"/>
                  <a:pt x="279400" y="17462"/>
                  <a:pt x="323850" y="9525"/>
                </a:cubicBezTo>
                <a:cubicBezTo>
                  <a:pt x="368300" y="1588"/>
                  <a:pt x="393700" y="794"/>
                  <a:pt x="419100" y="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90" name="Dowolny kształt: kształt 89"/>
          <p:cNvSpPr/>
          <p:nvPr/>
        </p:nvSpPr>
        <p:spPr>
          <a:xfrm>
            <a:off x="4162425" y="3422169"/>
            <a:ext cx="2105025" cy="419387"/>
          </a:xfrm>
          <a:custGeom>
            <a:avLst/>
            <a:gdLst>
              <a:gd name="connsiteX0" fmla="*/ 0 w 2105025"/>
              <a:gd name="connsiteY0" fmla="*/ 6831 h 419387"/>
              <a:gd name="connsiteX1" fmla="*/ 190500 w 2105025"/>
              <a:gd name="connsiteY1" fmla="*/ 25881 h 419387"/>
              <a:gd name="connsiteX2" fmla="*/ 457200 w 2105025"/>
              <a:gd name="connsiteY2" fmla="*/ 216381 h 419387"/>
              <a:gd name="connsiteX3" fmla="*/ 904875 w 2105025"/>
              <a:gd name="connsiteY3" fmla="*/ 397356 h 419387"/>
              <a:gd name="connsiteX4" fmla="*/ 1343025 w 2105025"/>
              <a:gd name="connsiteY4" fmla="*/ 406881 h 419387"/>
              <a:gd name="connsiteX5" fmla="*/ 1743075 w 2105025"/>
              <a:gd name="connsiteY5" fmla="*/ 311631 h 419387"/>
              <a:gd name="connsiteX6" fmla="*/ 2105025 w 2105025"/>
              <a:gd name="connsiteY6" fmla="*/ 244956 h 41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025" h="419387">
                <a:moveTo>
                  <a:pt x="0" y="6831"/>
                </a:moveTo>
                <a:cubicBezTo>
                  <a:pt x="57150" y="-1107"/>
                  <a:pt x="114300" y="-9044"/>
                  <a:pt x="190500" y="25881"/>
                </a:cubicBezTo>
                <a:cubicBezTo>
                  <a:pt x="266700" y="60806"/>
                  <a:pt x="338137" y="154468"/>
                  <a:pt x="457200" y="216381"/>
                </a:cubicBezTo>
                <a:cubicBezTo>
                  <a:pt x="576263" y="278294"/>
                  <a:pt x="757238" y="365606"/>
                  <a:pt x="904875" y="397356"/>
                </a:cubicBezTo>
                <a:cubicBezTo>
                  <a:pt x="1052513" y="429106"/>
                  <a:pt x="1203325" y="421169"/>
                  <a:pt x="1343025" y="406881"/>
                </a:cubicBezTo>
                <a:cubicBezTo>
                  <a:pt x="1482725" y="392593"/>
                  <a:pt x="1616075" y="338619"/>
                  <a:pt x="1743075" y="311631"/>
                </a:cubicBezTo>
                <a:cubicBezTo>
                  <a:pt x="1870075" y="284644"/>
                  <a:pt x="1987550" y="264800"/>
                  <a:pt x="2105025" y="244956"/>
                </a:cubicBezTo>
              </a:path>
            </a:pathLst>
          </a:custGeom>
          <a:noFill/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91" name="Dowolny kształt: kształt 90"/>
          <p:cNvSpPr/>
          <p:nvPr/>
        </p:nvSpPr>
        <p:spPr>
          <a:xfrm>
            <a:off x="5743575" y="1152525"/>
            <a:ext cx="933450" cy="9525"/>
          </a:xfrm>
          <a:custGeom>
            <a:avLst/>
            <a:gdLst>
              <a:gd name="connsiteX0" fmla="*/ 933450 w 933450"/>
              <a:gd name="connsiteY0" fmla="*/ 0 h 9525"/>
              <a:gd name="connsiteX1" fmla="*/ 0 w 933450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3450" h="9525">
                <a:moveTo>
                  <a:pt x="933450" y="0"/>
                </a:moveTo>
                <a:lnTo>
                  <a:pt x="0" y="9525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2" name="Dowolny kształt: kształt 91"/>
          <p:cNvSpPr/>
          <p:nvPr/>
        </p:nvSpPr>
        <p:spPr>
          <a:xfrm>
            <a:off x="5791200" y="657225"/>
            <a:ext cx="0" cy="495300"/>
          </a:xfrm>
          <a:custGeom>
            <a:avLst/>
            <a:gdLst>
              <a:gd name="connsiteX0" fmla="*/ 0 w 0"/>
              <a:gd name="connsiteY0" fmla="*/ 495300 h 495300"/>
              <a:gd name="connsiteX1" fmla="*/ 0 w 0"/>
              <a:gd name="connsiteY1" fmla="*/ 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95300">
                <a:moveTo>
                  <a:pt x="0" y="495300"/>
                </a:moveTo>
                <a:lnTo>
                  <a:pt x="0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94" name="Dowolny kształt: kształt 93"/>
          <p:cNvSpPr/>
          <p:nvPr/>
        </p:nvSpPr>
        <p:spPr>
          <a:xfrm>
            <a:off x="5010150" y="276225"/>
            <a:ext cx="123825" cy="276225"/>
          </a:xfrm>
          <a:custGeom>
            <a:avLst/>
            <a:gdLst>
              <a:gd name="connsiteX0" fmla="*/ 123825 w 123825"/>
              <a:gd name="connsiteY0" fmla="*/ 276225 h 276225"/>
              <a:gd name="connsiteX1" fmla="*/ 104775 w 123825"/>
              <a:gd name="connsiteY1" fmla="*/ 114300 h 276225"/>
              <a:gd name="connsiteX2" fmla="*/ 19050 w 123825"/>
              <a:gd name="connsiteY2" fmla="*/ 19050 h 276225"/>
              <a:gd name="connsiteX3" fmla="*/ 0 w 123825"/>
              <a:gd name="connsiteY3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" h="276225">
                <a:moveTo>
                  <a:pt x="123825" y="276225"/>
                </a:moveTo>
                <a:cubicBezTo>
                  <a:pt x="123031" y="216693"/>
                  <a:pt x="122237" y="157162"/>
                  <a:pt x="104775" y="114300"/>
                </a:cubicBezTo>
                <a:cubicBezTo>
                  <a:pt x="87313" y="71438"/>
                  <a:pt x="36512" y="38100"/>
                  <a:pt x="19050" y="19050"/>
                </a:cubicBezTo>
                <a:cubicBezTo>
                  <a:pt x="1588" y="0"/>
                  <a:pt x="794" y="0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5" name="Dowolny kształt: kształt 94"/>
          <p:cNvSpPr/>
          <p:nvPr/>
        </p:nvSpPr>
        <p:spPr>
          <a:xfrm>
            <a:off x="4638675" y="1160992"/>
            <a:ext cx="1162050" cy="163642"/>
          </a:xfrm>
          <a:custGeom>
            <a:avLst/>
            <a:gdLst>
              <a:gd name="connsiteX0" fmla="*/ 1162050 w 1162050"/>
              <a:gd name="connsiteY0" fmla="*/ 1058 h 163642"/>
              <a:gd name="connsiteX1" fmla="*/ 914400 w 1162050"/>
              <a:gd name="connsiteY1" fmla="*/ 10583 h 163642"/>
              <a:gd name="connsiteX2" fmla="*/ 666750 w 1162050"/>
              <a:gd name="connsiteY2" fmla="*/ 77258 h 163642"/>
              <a:gd name="connsiteX3" fmla="*/ 447675 w 1162050"/>
              <a:gd name="connsiteY3" fmla="*/ 162983 h 163642"/>
              <a:gd name="connsiteX4" fmla="*/ 104775 w 1162050"/>
              <a:gd name="connsiteY4" fmla="*/ 115358 h 163642"/>
              <a:gd name="connsiteX5" fmla="*/ 0 w 1162050"/>
              <a:gd name="connsiteY5" fmla="*/ 86783 h 1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2050" h="163642">
                <a:moveTo>
                  <a:pt x="1162050" y="1058"/>
                </a:moveTo>
                <a:cubicBezTo>
                  <a:pt x="1079500" y="-530"/>
                  <a:pt x="996950" y="-2117"/>
                  <a:pt x="914400" y="10583"/>
                </a:cubicBezTo>
                <a:cubicBezTo>
                  <a:pt x="831850" y="23283"/>
                  <a:pt x="744537" y="51858"/>
                  <a:pt x="666750" y="77258"/>
                </a:cubicBezTo>
                <a:cubicBezTo>
                  <a:pt x="588963" y="102658"/>
                  <a:pt x="541337" y="156633"/>
                  <a:pt x="447675" y="162983"/>
                </a:cubicBezTo>
                <a:cubicBezTo>
                  <a:pt x="354013" y="169333"/>
                  <a:pt x="179387" y="128058"/>
                  <a:pt x="104775" y="115358"/>
                </a:cubicBezTo>
                <a:cubicBezTo>
                  <a:pt x="30163" y="102658"/>
                  <a:pt x="15081" y="94720"/>
                  <a:pt x="0" y="8678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96" name="Dowolny kształt: kształt 95"/>
          <p:cNvSpPr/>
          <p:nvPr/>
        </p:nvSpPr>
        <p:spPr>
          <a:xfrm>
            <a:off x="6857156" y="952500"/>
            <a:ext cx="163319" cy="542925"/>
          </a:xfrm>
          <a:custGeom>
            <a:avLst/>
            <a:gdLst>
              <a:gd name="connsiteX0" fmla="*/ 10369 w 163319"/>
              <a:gd name="connsiteY0" fmla="*/ 542925 h 542925"/>
              <a:gd name="connsiteX1" fmla="*/ 844 w 163319"/>
              <a:gd name="connsiteY1" fmla="*/ 428625 h 542925"/>
              <a:gd name="connsiteX2" fmla="*/ 29419 w 163319"/>
              <a:gd name="connsiteY2" fmla="*/ 352425 h 542925"/>
              <a:gd name="connsiteX3" fmla="*/ 124669 w 163319"/>
              <a:gd name="connsiteY3" fmla="*/ 276225 h 542925"/>
              <a:gd name="connsiteX4" fmla="*/ 162769 w 163319"/>
              <a:gd name="connsiteY4" fmla="*/ 123825 h 542925"/>
              <a:gd name="connsiteX5" fmla="*/ 143719 w 163319"/>
              <a:gd name="connsiteY5" fmla="*/ 0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19" h="542925">
                <a:moveTo>
                  <a:pt x="10369" y="542925"/>
                </a:moveTo>
                <a:cubicBezTo>
                  <a:pt x="4019" y="501650"/>
                  <a:pt x="-2331" y="460375"/>
                  <a:pt x="844" y="428625"/>
                </a:cubicBezTo>
                <a:cubicBezTo>
                  <a:pt x="4019" y="396875"/>
                  <a:pt x="8781" y="377825"/>
                  <a:pt x="29419" y="352425"/>
                </a:cubicBezTo>
                <a:cubicBezTo>
                  <a:pt x="50057" y="327025"/>
                  <a:pt x="102444" y="314325"/>
                  <a:pt x="124669" y="276225"/>
                </a:cubicBezTo>
                <a:cubicBezTo>
                  <a:pt x="146894" y="238125"/>
                  <a:pt x="159594" y="169862"/>
                  <a:pt x="162769" y="123825"/>
                </a:cubicBezTo>
                <a:cubicBezTo>
                  <a:pt x="165944" y="77788"/>
                  <a:pt x="154831" y="38894"/>
                  <a:pt x="143719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7" name="Dowolny kształt: kształt 96"/>
          <p:cNvSpPr/>
          <p:nvPr/>
        </p:nvSpPr>
        <p:spPr>
          <a:xfrm>
            <a:off x="6677025" y="1152525"/>
            <a:ext cx="342900" cy="0"/>
          </a:xfrm>
          <a:custGeom>
            <a:avLst/>
            <a:gdLst>
              <a:gd name="connsiteX0" fmla="*/ 0 w 342900"/>
              <a:gd name="connsiteY0" fmla="*/ 0 h 0"/>
              <a:gd name="connsiteX1" fmla="*/ 342900 w 3429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900">
                <a:moveTo>
                  <a:pt x="0" y="0"/>
                </a:moveTo>
                <a:lnTo>
                  <a:pt x="342900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1" name="Dowolny kształt: kształt 10"/>
          <p:cNvSpPr/>
          <p:nvPr/>
        </p:nvSpPr>
        <p:spPr>
          <a:xfrm>
            <a:off x="6142534" y="3524977"/>
            <a:ext cx="111683" cy="132623"/>
          </a:xfrm>
          <a:custGeom>
            <a:avLst/>
            <a:gdLst>
              <a:gd name="connsiteX0" fmla="*/ 0 w 111683"/>
              <a:gd name="connsiteY0" fmla="*/ 0 h 132623"/>
              <a:gd name="connsiteX1" fmla="*/ 55842 w 111683"/>
              <a:gd name="connsiteY1" fmla="*/ 55841 h 132623"/>
              <a:gd name="connsiteX2" fmla="*/ 111683 w 111683"/>
              <a:gd name="connsiteY2" fmla="*/ 132623 h 13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683" h="132623">
                <a:moveTo>
                  <a:pt x="0" y="0"/>
                </a:moveTo>
                <a:cubicBezTo>
                  <a:pt x="18614" y="16868"/>
                  <a:pt x="37228" y="33737"/>
                  <a:pt x="55842" y="55841"/>
                </a:cubicBezTo>
                <a:cubicBezTo>
                  <a:pt x="74456" y="77945"/>
                  <a:pt x="93069" y="105284"/>
                  <a:pt x="111683" y="1326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3" name="Obraz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3277" y="3779852"/>
            <a:ext cx="369749" cy="369749"/>
          </a:xfrm>
          <a:prstGeom prst="rect">
            <a:avLst/>
          </a:prstGeom>
        </p:spPr>
      </p:pic>
      <p:pic>
        <p:nvPicPr>
          <p:cNvPr id="74" name="Obraz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3575" y="245918"/>
            <a:ext cx="369749" cy="369749"/>
          </a:xfrm>
          <a:prstGeom prst="rect">
            <a:avLst/>
          </a:prstGeom>
        </p:spPr>
      </p:pic>
      <p:pic>
        <p:nvPicPr>
          <p:cNvPr id="75" name="Obraz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5911" y="1870681"/>
            <a:ext cx="369749" cy="369749"/>
          </a:xfrm>
          <a:prstGeom prst="rect">
            <a:avLst/>
          </a:prstGeom>
        </p:spPr>
      </p:pic>
      <p:sp>
        <p:nvSpPr>
          <p:cNvPr id="76" name="Owal 75"/>
          <p:cNvSpPr>
            <a:spLocks noChangeAspect="1"/>
          </p:cNvSpPr>
          <p:nvPr/>
        </p:nvSpPr>
        <p:spPr>
          <a:xfrm>
            <a:off x="2530498" y="1755701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2" name="Owal 81"/>
          <p:cNvSpPr>
            <a:spLocks noChangeAspect="1"/>
          </p:cNvSpPr>
          <p:nvPr/>
        </p:nvSpPr>
        <p:spPr>
          <a:xfrm>
            <a:off x="379764" y="399710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3" name="Owal 82"/>
          <p:cNvSpPr>
            <a:spLocks noChangeAspect="1"/>
          </p:cNvSpPr>
          <p:nvPr/>
        </p:nvSpPr>
        <p:spPr>
          <a:xfrm>
            <a:off x="4178806" y="2487872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9" name="Owal 88"/>
          <p:cNvSpPr>
            <a:spLocks noChangeAspect="1"/>
          </p:cNvSpPr>
          <p:nvPr/>
        </p:nvSpPr>
        <p:spPr>
          <a:xfrm>
            <a:off x="5406829" y="2780524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3" name="Owal 92"/>
          <p:cNvSpPr>
            <a:spLocks noChangeAspect="1"/>
          </p:cNvSpPr>
          <p:nvPr/>
        </p:nvSpPr>
        <p:spPr>
          <a:xfrm>
            <a:off x="7814216" y="2638498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Dowolny kształt: kształt 12"/>
          <p:cNvSpPr/>
          <p:nvPr/>
        </p:nvSpPr>
        <p:spPr>
          <a:xfrm>
            <a:off x="1360481" y="4645146"/>
            <a:ext cx="601226" cy="570135"/>
          </a:xfrm>
          <a:custGeom>
            <a:avLst/>
            <a:gdLst>
              <a:gd name="connsiteX0" fmla="*/ 601226 w 601226"/>
              <a:gd name="connsiteY0" fmla="*/ 59761 h 570135"/>
              <a:gd name="connsiteX1" fmla="*/ 308831 w 601226"/>
              <a:gd name="connsiteY1" fmla="*/ 6598 h 570135"/>
              <a:gd name="connsiteX2" fmla="*/ 260984 w 601226"/>
              <a:gd name="connsiteY2" fmla="*/ 192668 h 570135"/>
              <a:gd name="connsiteX3" fmla="*/ 128077 w 601226"/>
              <a:gd name="connsiteY3" fmla="*/ 229882 h 570135"/>
              <a:gd name="connsiteX4" fmla="*/ 486 w 601226"/>
              <a:gd name="connsiteY4" fmla="*/ 501012 h 570135"/>
              <a:gd name="connsiteX5" fmla="*/ 175924 w 601226"/>
              <a:gd name="connsiteY5" fmla="*/ 570124 h 570135"/>
              <a:gd name="connsiteX6" fmla="*/ 218454 w 601226"/>
              <a:gd name="connsiteY6" fmla="*/ 506328 h 570135"/>
              <a:gd name="connsiteX7" fmla="*/ 319463 w 601226"/>
              <a:gd name="connsiteY7" fmla="*/ 485063 h 570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226" h="570135">
                <a:moveTo>
                  <a:pt x="601226" y="59761"/>
                </a:moveTo>
                <a:cubicBezTo>
                  <a:pt x="483382" y="22104"/>
                  <a:pt x="365538" y="-15553"/>
                  <a:pt x="308831" y="6598"/>
                </a:cubicBezTo>
                <a:cubicBezTo>
                  <a:pt x="252124" y="28749"/>
                  <a:pt x="291110" y="155454"/>
                  <a:pt x="260984" y="192668"/>
                </a:cubicBezTo>
                <a:cubicBezTo>
                  <a:pt x="230858" y="229882"/>
                  <a:pt x="171493" y="178491"/>
                  <a:pt x="128077" y="229882"/>
                </a:cubicBezTo>
                <a:cubicBezTo>
                  <a:pt x="84661" y="281273"/>
                  <a:pt x="-7488" y="444305"/>
                  <a:pt x="486" y="501012"/>
                </a:cubicBezTo>
                <a:cubicBezTo>
                  <a:pt x="8460" y="557719"/>
                  <a:pt x="139596" y="569238"/>
                  <a:pt x="175924" y="570124"/>
                </a:cubicBezTo>
                <a:cubicBezTo>
                  <a:pt x="212252" y="571010"/>
                  <a:pt x="194531" y="520505"/>
                  <a:pt x="218454" y="506328"/>
                </a:cubicBezTo>
                <a:cubicBezTo>
                  <a:pt x="242377" y="492151"/>
                  <a:pt x="280920" y="488607"/>
                  <a:pt x="319463" y="48506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Dowolny kształt: kształt 14"/>
          <p:cNvSpPr/>
          <p:nvPr/>
        </p:nvSpPr>
        <p:spPr>
          <a:xfrm>
            <a:off x="1733107" y="5167423"/>
            <a:ext cx="780508" cy="563899"/>
          </a:xfrm>
          <a:custGeom>
            <a:avLst/>
            <a:gdLst>
              <a:gd name="connsiteX0" fmla="*/ 765544 w 780508"/>
              <a:gd name="connsiteY0" fmla="*/ 207335 h 563899"/>
              <a:gd name="connsiteX1" fmla="*/ 770860 w 780508"/>
              <a:gd name="connsiteY1" fmla="*/ 388089 h 563899"/>
              <a:gd name="connsiteX2" fmla="*/ 653902 w 780508"/>
              <a:gd name="connsiteY2" fmla="*/ 467833 h 563899"/>
              <a:gd name="connsiteX3" fmla="*/ 483781 w 780508"/>
              <a:gd name="connsiteY3" fmla="*/ 563526 h 563899"/>
              <a:gd name="connsiteX4" fmla="*/ 356191 w 780508"/>
              <a:gd name="connsiteY4" fmla="*/ 430619 h 563899"/>
              <a:gd name="connsiteX5" fmla="*/ 0 w 780508"/>
              <a:gd name="connsiteY5" fmla="*/ 0 h 56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0508" h="563899">
                <a:moveTo>
                  <a:pt x="765544" y="207335"/>
                </a:moveTo>
                <a:cubicBezTo>
                  <a:pt x="777505" y="276004"/>
                  <a:pt x="789467" y="344673"/>
                  <a:pt x="770860" y="388089"/>
                </a:cubicBezTo>
                <a:cubicBezTo>
                  <a:pt x="752253" y="431505"/>
                  <a:pt x="701748" y="438594"/>
                  <a:pt x="653902" y="467833"/>
                </a:cubicBezTo>
                <a:cubicBezTo>
                  <a:pt x="606056" y="497072"/>
                  <a:pt x="533400" y="569728"/>
                  <a:pt x="483781" y="563526"/>
                </a:cubicBezTo>
                <a:cubicBezTo>
                  <a:pt x="434162" y="557324"/>
                  <a:pt x="436821" y="524540"/>
                  <a:pt x="356191" y="430619"/>
                </a:cubicBezTo>
                <a:cubicBezTo>
                  <a:pt x="275561" y="336698"/>
                  <a:pt x="137780" y="168349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98" name="Owal 97">
            <a:extLst>
              <a:ext uri="{FF2B5EF4-FFF2-40B4-BE49-F238E27FC236}">
                <a16:creationId xmlns:a16="http://schemas.microsoft.com/office/drawing/2014/main" xmlns="" id="{14905A16-508E-4F63-8D48-0DFE9B0C17D1}"/>
              </a:ext>
            </a:extLst>
          </p:cNvPr>
          <p:cNvSpPr>
            <a:spLocks noChangeAspect="1"/>
          </p:cNvSpPr>
          <p:nvPr/>
        </p:nvSpPr>
        <p:spPr>
          <a:xfrm>
            <a:off x="6878212" y="2837624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9" name="Owal 98">
            <a:extLst>
              <a:ext uri="{FF2B5EF4-FFF2-40B4-BE49-F238E27FC236}">
                <a16:creationId xmlns:a16="http://schemas.microsoft.com/office/drawing/2014/main" xmlns="" id="{AFC6F9D9-7730-402F-9C81-F71E94760380}"/>
              </a:ext>
            </a:extLst>
          </p:cNvPr>
          <p:cNvSpPr>
            <a:spLocks noChangeAspect="1"/>
          </p:cNvSpPr>
          <p:nvPr/>
        </p:nvSpPr>
        <p:spPr>
          <a:xfrm>
            <a:off x="7413792" y="3203927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0" name="Owal 99">
            <a:extLst>
              <a:ext uri="{FF2B5EF4-FFF2-40B4-BE49-F238E27FC236}">
                <a16:creationId xmlns:a16="http://schemas.microsoft.com/office/drawing/2014/main" xmlns="" id="{04EA0794-6770-483E-9B5D-38BF75518C82}"/>
              </a:ext>
            </a:extLst>
          </p:cNvPr>
          <p:cNvSpPr>
            <a:spLocks noChangeAspect="1"/>
          </p:cNvSpPr>
          <p:nvPr/>
        </p:nvSpPr>
        <p:spPr>
          <a:xfrm>
            <a:off x="7493143" y="4233602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1" name="Owal 100">
            <a:extLst>
              <a:ext uri="{FF2B5EF4-FFF2-40B4-BE49-F238E27FC236}">
                <a16:creationId xmlns:a16="http://schemas.microsoft.com/office/drawing/2014/main" xmlns="" id="{E66EDD82-EBA3-4B8F-AC0C-A9E9F66FE9C0}"/>
              </a:ext>
            </a:extLst>
          </p:cNvPr>
          <p:cNvSpPr>
            <a:spLocks noChangeAspect="1"/>
          </p:cNvSpPr>
          <p:nvPr/>
        </p:nvSpPr>
        <p:spPr>
          <a:xfrm>
            <a:off x="7945039" y="4607181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2" name="Owal 101">
            <a:extLst>
              <a:ext uri="{FF2B5EF4-FFF2-40B4-BE49-F238E27FC236}">
                <a16:creationId xmlns:a16="http://schemas.microsoft.com/office/drawing/2014/main" xmlns="" id="{20CCC255-0D32-43F9-830F-C2E7EDCD7901}"/>
              </a:ext>
            </a:extLst>
          </p:cNvPr>
          <p:cNvSpPr>
            <a:spLocks noChangeAspect="1"/>
          </p:cNvSpPr>
          <p:nvPr/>
        </p:nvSpPr>
        <p:spPr>
          <a:xfrm>
            <a:off x="8377077" y="4922849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3" name="Owal 102">
            <a:extLst>
              <a:ext uri="{FF2B5EF4-FFF2-40B4-BE49-F238E27FC236}">
                <a16:creationId xmlns:a16="http://schemas.microsoft.com/office/drawing/2014/main" xmlns="" id="{E26D65B8-2053-4651-BD03-3FD393EBBF2D}"/>
              </a:ext>
            </a:extLst>
          </p:cNvPr>
          <p:cNvSpPr>
            <a:spLocks noChangeAspect="1"/>
          </p:cNvSpPr>
          <p:nvPr/>
        </p:nvSpPr>
        <p:spPr>
          <a:xfrm>
            <a:off x="9644982" y="5864491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xmlns="" id="{BA6FDEFA-CEF2-4985-B039-68862FCAD48E}"/>
              </a:ext>
            </a:extLst>
          </p:cNvPr>
          <p:cNvSpPr/>
          <p:nvPr/>
        </p:nvSpPr>
        <p:spPr>
          <a:xfrm>
            <a:off x="8843554" y="1887583"/>
            <a:ext cx="137160" cy="437606"/>
          </a:xfrm>
          <a:custGeom>
            <a:avLst/>
            <a:gdLst>
              <a:gd name="connsiteX0" fmla="*/ 137160 w 137160"/>
              <a:gd name="connsiteY0" fmla="*/ 0 h 437606"/>
              <a:gd name="connsiteX1" fmla="*/ 91440 w 137160"/>
              <a:gd name="connsiteY1" fmla="*/ 176348 h 437606"/>
              <a:gd name="connsiteX2" fmla="*/ 0 w 137160"/>
              <a:gd name="connsiteY2" fmla="*/ 437606 h 43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437606">
                <a:moveTo>
                  <a:pt x="137160" y="0"/>
                </a:moveTo>
                <a:cubicBezTo>
                  <a:pt x="125730" y="51707"/>
                  <a:pt x="114300" y="103414"/>
                  <a:pt x="91440" y="176348"/>
                </a:cubicBezTo>
                <a:cubicBezTo>
                  <a:pt x="68580" y="249282"/>
                  <a:pt x="34290" y="343444"/>
                  <a:pt x="0" y="437606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24" name="Dowolny kształt: kształt 23">
            <a:extLst>
              <a:ext uri="{FF2B5EF4-FFF2-40B4-BE49-F238E27FC236}">
                <a16:creationId xmlns:a16="http://schemas.microsoft.com/office/drawing/2014/main" xmlns="" id="{D1FC7F1C-6831-4D8A-913B-82C8986CFC1F}"/>
              </a:ext>
            </a:extLst>
          </p:cNvPr>
          <p:cNvSpPr/>
          <p:nvPr/>
        </p:nvSpPr>
        <p:spPr>
          <a:xfrm>
            <a:off x="8210006" y="2181497"/>
            <a:ext cx="627017" cy="143692"/>
          </a:xfrm>
          <a:custGeom>
            <a:avLst/>
            <a:gdLst>
              <a:gd name="connsiteX0" fmla="*/ 0 w 627017"/>
              <a:gd name="connsiteY0" fmla="*/ 0 h 143692"/>
              <a:gd name="connsiteX1" fmla="*/ 104503 w 627017"/>
              <a:gd name="connsiteY1" fmla="*/ 32657 h 143692"/>
              <a:gd name="connsiteX2" fmla="*/ 228600 w 627017"/>
              <a:gd name="connsiteY2" fmla="*/ 13063 h 143692"/>
              <a:gd name="connsiteX3" fmla="*/ 365760 w 627017"/>
              <a:gd name="connsiteY3" fmla="*/ 26126 h 143692"/>
              <a:gd name="connsiteX4" fmla="*/ 627017 w 627017"/>
              <a:gd name="connsiteY4" fmla="*/ 143692 h 14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17" h="143692">
                <a:moveTo>
                  <a:pt x="0" y="0"/>
                </a:moveTo>
                <a:cubicBezTo>
                  <a:pt x="33201" y="15240"/>
                  <a:pt x="66403" y="30480"/>
                  <a:pt x="104503" y="32657"/>
                </a:cubicBezTo>
                <a:cubicBezTo>
                  <a:pt x="142603" y="34834"/>
                  <a:pt x="185057" y="14151"/>
                  <a:pt x="228600" y="13063"/>
                </a:cubicBezTo>
                <a:cubicBezTo>
                  <a:pt x="272143" y="11975"/>
                  <a:pt x="299357" y="4355"/>
                  <a:pt x="365760" y="26126"/>
                </a:cubicBezTo>
                <a:cubicBezTo>
                  <a:pt x="432163" y="47898"/>
                  <a:pt x="529590" y="95795"/>
                  <a:pt x="627017" y="143692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Dowolny kształt: kształt 33">
            <a:extLst>
              <a:ext uri="{FF2B5EF4-FFF2-40B4-BE49-F238E27FC236}">
                <a16:creationId xmlns:a16="http://schemas.microsoft.com/office/drawing/2014/main" xmlns="" id="{E3FF37F4-5E11-4330-ADE5-E940525E77D6}"/>
              </a:ext>
            </a:extLst>
          </p:cNvPr>
          <p:cNvSpPr/>
          <p:nvPr/>
        </p:nvSpPr>
        <p:spPr>
          <a:xfrm>
            <a:off x="8804366" y="2305594"/>
            <a:ext cx="39188" cy="84909"/>
          </a:xfrm>
          <a:custGeom>
            <a:avLst/>
            <a:gdLst>
              <a:gd name="connsiteX0" fmla="*/ 39188 w 39188"/>
              <a:gd name="connsiteY0" fmla="*/ 0 h 84909"/>
              <a:gd name="connsiteX1" fmla="*/ 0 w 39188"/>
              <a:gd name="connsiteY1" fmla="*/ 84909 h 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188" h="84909">
                <a:moveTo>
                  <a:pt x="39188" y="0"/>
                </a:moveTo>
                <a:lnTo>
                  <a:pt x="0" y="8490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4" name="Dowolny kształt: kształt 103">
            <a:extLst>
              <a:ext uri="{FF2B5EF4-FFF2-40B4-BE49-F238E27FC236}">
                <a16:creationId xmlns:a16="http://schemas.microsoft.com/office/drawing/2014/main" xmlns="" id="{0E7893AE-C15B-496B-B6DA-8C57A596F35C}"/>
              </a:ext>
            </a:extLst>
          </p:cNvPr>
          <p:cNvSpPr/>
          <p:nvPr/>
        </p:nvSpPr>
        <p:spPr>
          <a:xfrm>
            <a:off x="6467856" y="2200656"/>
            <a:ext cx="1743456" cy="512064"/>
          </a:xfrm>
          <a:custGeom>
            <a:avLst/>
            <a:gdLst>
              <a:gd name="connsiteX0" fmla="*/ 0 w 1743456"/>
              <a:gd name="connsiteY0" fmla="*/ 512064 h 512064"/>
              <a:gd name="connsiteX1" fmla="*/ 256032 w 1743456"/>
              <a:gd name="connsiteY1" fmla="*/ 475488 h 512064"/>
              <a:gd name="connsiteX2" fmla="*/ 627888 w 1743456"/>
              <a:gd name="connsiteY2" fmla="*/ 323088 h 512064"/>
              <a:gd name="connsiteX3" fmla="*/ 938784 w 1743456"/>
              <a:gd name="connsiteY3" fmla="*/ 188976 h 512064"/>
              <a:gd name="connsiteX4" fmla="*/ 1213104 w 1743456"/>
              <a:gd name="connsiteY4" fmla="*/ 128016 h 512064"/>
              <a:gd name="connsiteX5" fmla="*/ 1566672 w 1743456"/>
              <a:gd name="connsiteY5" fmla="*/ 42672 h 512064"/>
              <a:gd name="connsiteX6" fmla="*/ 1743456 w 1743456"/>
              <a:gd name="connsiteY6" fmla="*/ 0 h 51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3456" h="512064">
                <a:moveTo>
                  <a:pt x="0" y="512064"/>
                </a:moveTo>
                <a:cubicBezTo>
                  <a:pt x="75692" y="509524"/>
                  <a:pt x="151384" y="506984"/>
                  <a:pt x="256032" y="475488"/>
                </a:cubicBezTo>
                <a:cubicBezTo>
                  <a:pt x="360680" y="443992"/>
                  <a:pt x="514096" y="370840"/>
                  <a:pt x="627888" y="323088"/>
                </a:cubicBezTo>
                <a:cubicBezTo>
                  <a:pt x="741680" y="275336"/>
                  <a:pt x="841248" y="221488"/>
                  <a:pt x="938784" y="188976"/>
                </a:cubicBezTo>
                <a:cubicBezTo>
                  <a:pt x="1036320" y="156464"/>
                  <a:pt x="1213104" y="128016"/>
                  <a:pt x="1213104" y="128016"/>
                </a:cubicBezTo>
                <a:lnTo>
                  <a:pt x="1566672" y="42672"/>
                </a:lnTo>
                <a:lnTo>
                  <a:pt x="1743456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5" name="Dowolny kształt: kształt 104">
            <a:extLst>
              <a:ext uri="{FF2B5EF4-FFF2-40B4-BE49-F238E27FC236}">
                <a16:creationId xmlns:a16="http://schemas.microsoft.com/office/drawing/2014/main" xmlns="" id="{B70FE3F4-2FC2-4C86-B7F5-09C4C38AE859}"/>
              </a:ext>
            </a:extLst>
          </p:cNvPr>
          <p:cNvSpPr/>
          <p:nvPr/>
        </p:nvSpPr>
        <p:spPr>
          <a:xfrm>
            <a:off x="5778895" y="2188464"/>
            <a:ext cx="621905" cy="251226"/>
          </a:xfrm>
          <a:custGeom>
            <a:avLst/>
            <a:gdLst>
              <a:gd name="connsiteX0" fmla="*/ 621905 w 621905"/>
              <a:gd name="connsiteY0" fmla="*/ 237744 h 251226"/>
              <a:gd name="connsiteX1" fmla="*/ 414641 w 621905"/>
              <a:gd name="connsiteY1" fmla="*/ 201168 h 251226"/>
              <a:gd name="connsiteX2" fmla="*/ 225665 w 621905"/>
              <a:gd name="connsiteY2" fmla="*/ 219456 h 251226"/>
              <a:gd name="connsiteX3" fmla="*/ 61073 w 621905"/>
              <a:gd name="connsiteY3" fmla="*/ 237744 h 251226"/>
              <a:gd name="connsiteX4" fmla="*/ 113 w 621905"/>
              <a:gd name="connsiteY4" fmla="*/ 0 h 25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905" h="251226">
                <a:moveTo>
                  <a:pt x="621905" y="237744"/>
                </a:moveTo>
                <a:cubicBezTo>
                  <a:pt x="551293" y="220980"/>
                  <a:pt x="480681" y="204216"/>
                  <a:pt x="414641" y="201168"/>
                </a:cubicBezTo>
                <a:cubicBezTo>
                  <a:pt x="348601" y="198120"/>
                  <a:pt x="225665" y="219456"/>
                  <a:pt x="225665" y="219456"/>
                </a:cubicBezTo>
                <a:cubicBezTo>
                  <a:pt x="166737" y="225552"/>
                  <a:pt x="98665" y="274320"/>
                  <a:pt x="61073" y="237744"/>
                </a:cubicBezTo>
                <a:cubicBezTo>
                  <a:pt x="23481" y="201168"/>
                  <a:pt x="-1919" y="97536"/>
                  <a:pt x="11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1968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343"/>
            <a:ext cx="12192000" cy="6767313"/>
          </a:xfrm>
          <a:prstGeom prst="rect">
            <a:avLst/>
          </a:prstGeom>
          <a:noFill/>
          <a:ln w="19050"/>
        </p:spPr>
      </p:pic>
      <p:sp>
        <p:nvSpPr>
          <p:cNvPr id="16" name="Dowolny kształt: kształt 15"/>
          <p:cNvSpPr/>
          <p:nvPr/>
        </p:nvSpPr>
        <p:spPr>
          <a:xfrm>
            <a:off x="2568271" y="1812897"/>
            <a:ext cx="47979" cy="333955"/>
          </a:xfrm>
          <a:custGeom>
            <a:avLst/>
            <a:gdLst>
              <a:gd name="connsiteX0" fmla="*/ 0 w 47979"/>
              <a:gd name="connsiteY0" fmla="*/ 333955 h 333955"/>
              <a:gd name="connsiteX1" fmla="*/ 47708 w 47979"/>
              <a:gd name="connsiteY1" fmla="*/ 182880 h 333955"/>
              <a:gd name="connsiteX2" fmla="*/ 15903 w 47979"/>
              <a:gd name="connsiteY2" fmla="*/ 0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79" h="333955">
                <a:moveTo>
                  <a:pt x="0" y="333955"/>
                </a:moveTo>
                <a:cubicBezTo>
                  <a:pt x="22529" y="286247"/>
                  <a:pt x="45058" y="238539"/>
                  <a:pt x="47708" y="182880"/>
                </a:cubicBezTo>
                <a:cubicBezTo>
                  <a:pt x="50358" y="127221"/>
                  <a:pt x="33130" y="63610"/>
                  <a:pt x="15903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Dowolny kształt: kształt 3"/>
          <p:cNvSpPr/>
          <p:nvPr/>
        </p:nvSpPr>
        <p:spPr>
          <a:xfrm>
            <a:off x="914400" y="142757"/>
            <a:ext cx="4162106" cy="6627991"/>
          </a:xfrm>
          <a:custGeom>
            <a:avLst/>
            <a:gdLst>
              <a:gd name="connsiteX0" fmla="*/ 4160171 w 4162106"/>
              <a:gd name="connsiteY0" fmla="*/ 10806 h 6627991"/>
              <a:gd name="connsiteX1" fmla="*/ 4125270 w 4162106"/>
              <a:gd name="connsiteY1" fmla="*/ 52687 h 6627991"/>
              <a:gd name="connsiteX2" fmla="*/ 3908885 w 4162106"/>
              <a:gd name="connsiteY2" fmla="*/ 422635 h 6627991"/>
              <a:gd name="connsiteX3" fmla="*/ 3671560 w 4162106"/>
              <a:gd name="connsiteY3" fmla="*/ 687881 h 6627991"/>
              <a:gd name="connsiteX4" fmla="*/ 3531957 w 4162106"/>
              <a:gd name="connsiteY4" fmla="*/ 1001988 h 6627991"/>
              <a:gd name="connsiteX5" fmla="*/ 3538937 w 4162106"/>
              <a:gd name="connsiteY5" fmla="*/ 1392877 h 6627991"/>
              <a:gd name="connsiteX6" fmla="*/ 3427255 w 4162106"/>
              <a:gd name="connsiteY6" fmla="*/ 1867527 h 6627991"/>
              <a:gd name="connsiteX7" fmla="*/ 3280672 w 4162106"/>
              <a:gd name="connsiteY7" fmla="*/ 2565542 h 6627991"/>
              <a:gd name="connsiteX8" fmla="*/ 3217850 w 4162106"/>
              <a:gd name="connsiteY8" fmla="*/ 2858709 h 6627991"/>
              <a:gd name="connsiteX9" fmla="*/ 3099188 w 4162106"/>
              <a:gd name="connsiteY9" fmla="*/ 3193756 h 6627991"/>
              <a:gd name="connsiteX10" fmla="*/ 2861863 w 4162106"/>
              <a:gd name="connsiteY10" fmla="*/ 3626525 h 6627991"/>
              <a:gd name="connsiteX11" fmla="*/ 2498895 w 4162106"/>
              <a:gd name="connsiteY11" fmla="*/ 3898751 h 6627991"/>
              <a:gd name="connsiteX12" fmla="*/ 1807860 w 4162106"/>
              <a:gd name="connsiteY12" fmla="*/ 4254739 h 6627991"/>
              <a:gd name="connsiteX13" fmla="*/ 1409991 w 4162106"/>
              <a:gd name="connsiteY13" fmla="*/ 4492064 h 6627991"/>
              <a:gd name="connsiteX14" fmla="*/ 907420 w 4162106"/>
              <a:gd name="connsiteY14" fmla="*/ 4855032 h 6627991"/>
              <a:gd name="connsiteX15" fmla="*/ 425789 w 4162106"/>
              <a:gd name="connsiteY15" fmla="*/ 5657750 h 6627991"/>
              <a:gd name="connsiteX16" fmla="*/ 335047 w 4162106"/>
              <a:gd name="connsiteY16" fmla="*/ 5853194 h 6627991"/>
              <a:gd name="connsiteX17" fmla="*/ 0 w 4162106"/>
              <a:gd name="connsiteY17" fmla="*/ 6627991 h 662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62106" h="6627991">
                <a:moveTo>
                  <a:pt x="4160171" y="10806"/>
                </a:moveTo>
                <a:cubicBezTo>
                  <a:pt x="4163661" y="-2573"/>
                  <a:pt x="4167151" y="-15951"/>
                  <a:pt x="4125270" y="52687"/>
                </a:cubicBezTo>
                <a:cubicBezTo>
                  <a:pt x="4083389" y="121325"/>
                  <a:pt x="3984503" y="316769"/>
                  <a:pt x="3908885" y="422635"/>
                </a:cubicBezTo>
                <a:cubicBezTo>
                  <a:pt x="3833267" y="528501"/>
                  <a:pt x="3734381" y="591322"/>
                  <a:pt x="3671560" y="687881"/>
                </a:cubicBezTo>
                <a:cubicBezTo>
                  <a:pt x="3608739" y="784440"/>
                  <a:pt x="3554061" y="884489"/>
                  <a:pt x="3531957" y="1001988"/>
                </a:cubicBezTo>
                <a:cubicBezTo>
                  <a:pt x="3509853" y="1119487"/>
                  <a:pt x="3556387" y="1248621"/>
                  <a:pt x="3538937" y="1392877"/>
                </a:cubicBezTo>
                <a:cubicBezTo>
                  <a:pt x="3521487" y="1537134"/>
                  <a:pt x="3470299" y="1672083"/>
                  <a:pt x="3427255" y="1867527"/>
                </a:cubicBezTo>
                <a:cubicBezTo>
                  <a:pt x="3384211" y="2062971"/>
                  <a:pt x="3315573" y="2400345"/>
                  <a:pt x="3280672" y="2565542"/>
                </a:cubicBezTo>
                <a:cubicBezTo>
                  <a:pt x="3245771" y="2730739"/>
                  <a:pt x="3248097" y="2754007"/>
                  <a:pt x="3217850" y="2858709"/>
                </a:cubicBezTo>
                <a:cubicBezTo>
                  <a:pt x="3187603" y="2963411"/>
                  <a:pt x="3158519" y="3065787"/>
                  <a:pt x="3099188" y="3193756"/>
                </a:cubicBezTo>
                <a:cubicBezTo>
                  <a:pt x="3039857" y="3321725"/>
                  <a:pt x="2961912" y="3509026"/>
                  <a:pt x="2861863" y="3626525"/>
                </a:cubicBezTo>
                <a:cubicBezTo>
                  <a:pt x="2761814" y="3744024"/>
                  <a:pt x="2674562" y="3794049"/>
                  <a:pt x="2498895" y="3898751"/>
                </a:cubicBezTo>
                <a:cubicBezTo>
                  <a:pt x="2323228" y="4003453"/>
                  <a:pt x="1989344" y="4155854"/>
                  <a:pt x="1807860" y="4254739"/>
                </a:cubicBezTo>
                <a:cubicBezTo>
                  <a:pt x="1626376" y="4353625"/>
                  <a:pt x="1560064" y="4392015"/>
                  <a:pt x="1409991" y="4492064"/>
                </a:cubicBezTo>
                <a:cubicBezTo>
                  <a:pt x="1259918" y="4592113"/>
                  <a:pt x="1071454" y="4660751"/>
                  <a:pt x="907420" y="4855032"/>
                </a:cubicBezTo>
                <a:cubicBezTo>
                  <a:pt x="743386" y="5049313"/>
                  <a:pt x="521184" y="5491390"/>
                  <a:pt x="425789" y="5657750"/>
                </a:cubicBezTo>
                <a:cubicBezTo>
                  <a:pt x="330394" y="5824110"/>
                  <a:pt x="406012" y="5691487"/>
                  <a:pt x="335047" y="5853194"/>
                </a:cubicBezTo>
                <a:cubicBezTo>
                  <a:pt x="264082" y="6014901"/>
                  <a:pt x="132041" y="6321446"/>
                  <a:pt x="0" y="6627991"/>
                </a:cubicBezTo>
              </a:path>
            </a:pathLst>
          </a:custGeom>
          <a:noFill/>
          <a:ln w="4762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Dowolny kształt: kształt 5"/>
          <p:cNvSpPr/>
          <p:nvPr/>
        </p:nvSpPr>
        <p:spPr>
          <a:xfrm>
            <a:off x="265246" y="1340189"/>
            <a:ext cx="6659065" cy="1626376"/>
          </a:xfrm>
          <a:custGeom>
            <a:avLst/>
            <a:gdLst>
              <a:gd name="connsiteX0" fmla="*/ 0 w 6659065"/>
              <a:gd name="connsiteY0" fmla="*/ 0 h 1626376"/>
              <a:gd name="connsiteX1" fmla="*/ 677075 w 6659065"/>
              <a:gd name="connsiteY1" fmla="*/ 118663 h 1626376"/>
              <a:gd name="connsiteX2" fmla="*/ 1437911 w 6659065"/>
              <a:gd name="connsiteY2" fmla="*/ 314107 h 1626376"/>
              <a:gd name="connsiteX3" fmla="*/ 1856720 w 6659065"/>
              <a:gd name="connsiteY3" fmla="*/ 481631 h 1626376"/>
              <a:gd name="connsiteX4" fmla="*/ 2191768 w 6659065"/>
              <a:gd name="connsiteY4" fmla="*/ 711976 h 1626376"/>
              <a:gd name="connsiteX5" fmla="*/ 2345331 w 6659065"/>
              <a:gd name="connsiteY5" fmla="*/ 851579 h 1626376"/>
              <a:gd name="connsiteX6" fmla="*/ 2457014 w 6659065"/>
              <a:gd name="connsiteY6" fmla="*/ 984202 h 1626376"/>
              <a:gd name="connsiteX7" fmla="*/ 2589636 w 6659065"/>
              <a:gd name="connsiteY7" fmla="*/ 1074944 h 1626376"/>
              <a:gd name="connsiteX8" fmla="*/ 2833942 w 6659065"/>
              <a:gd name="connsiteY8" fmla="*/ 1137765 h 1626376"/>
              <a:gd name="connsiteX9" fmla="*/ 3175969 w 6659065"/>
              <a:gd name="connsiteY9" fmla="*/ 1249448 h 1626376"/>
              <a:gd name="connsiteX10" fmla="*/ 3643639 w 6659065"/>
              <a:gd name="connsiteY10" fmla="*/ 1430932 h 1626376"/>
              <a:gd name="connsiteX11" fmla="*/ 4027548 w 6659065"/>
              <a:gd name="connsiteY11" fmla="*/ 1570535 h 1626376"/>
              <a:gd name="connsiteX12" fmla="*/ 4264873 w 6659065"/>
              <a:gd name="connsiteY12" fmla="*/ 1626376 h 1626376"/>
              <a:gd name="connsiteX13" fmla="*/ 4732543 w 6659065"/>
              <a:gd name="connsiteY13" fmla="*/ 1570535 h 1626376"/>
              <a:gd name="connsiteX14" fmla="*/ 5270015 w 6659065"/>
              <a:gd name="connsiteY14" fmla="*/ 1493753 h 1626376"/>
              <a:gd name="connsiteX15" fmla="*/ 5619023 w 6659065"/>
              <a:gd name="connsiteY15" fmla="*/ 1444892 h 1626376"/>
              <a:gd name="connsiteX16" fmla="*/ 5954070 w 6659065"/>
              <a:gd name="connsiteY16" fmla="*/ 1493753 h 1626376"/>
              <a:gd name="connsiteX17" fmla="*/ 6400800 w 6659065"/>
              <a:gd name="connsiteY17" fmla="*/ 1577515 h 1626376"/>
              <a:gd name="connsiteX18" fmla="*/ 6659065 w 6659065"/>
              <a:gd name="connsiteY18" fmla="*/ 1556574 h 162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659065" h="1626376">
                <a:moveTo>
                  <a:pt x="0" y="0"/>
                </a:moveTo>
                <a:cubicBezTo>
                  <a:pt x="218711" y="33156"/>
                  <a:pt x="437423" y="66312"/>
                  <a:pt x="677075" y="118663"/>
                </a:cubicBezTo>
                <a:cubicBezTo>
                  <a:pt x="916727" y="171014"/>
                  <a:pt x="1241304" y="253612"/>
                  <a:pt x="1437911" y="314107"/>
                </a:cubicBezTo>
                <a:cubicBezTo>
                  <a:pt x="1634518" y="374602"/>
                  <a:pt x="1731077" y="415320"/>
                  <a:pt x="1856720" y="481631"/>
                </a:cubicBezTo>
                <a:cubicBezTo>
                  <a:pt x="1982363" y="547942"/>
                  <a:pt x="2110333" y="650318"/>
                  <a:pt x="2191768" y="711976"/>
                </a:cubicBezTo>
                <a:cubicBezTo>
                  <a:pt x="2273203" y="773634"/>
                  <a:pt x="2301123" y="806208"/>
                  <a:pt x="2345331" y="851579"/>
                </a:cubicBezTo>
                <a:cubicBezTo>
                  <a:pt x="2389539" y="896950"/>
                  <a:pt x="2416296" y="946974"/>
                  <a:pt x="2457014" y="984202"/>
                </a:cubicBezTo>
                <a:cubicBezTo>
                  <a:pt x="2497732" y="1021430"/>
                  <a:pt x="2526815" y="1049350"/>
                  <a:pt x="2589636" y="1074944"/>
                </a:cubicBezTo>
                <a:cubicBezTo>
                  <a:pt x="2652457" y="1100538"/>
                  <a:pt x="2736220" y="1108681"/>
                  <a:pt x="2833942" y="1137765"/>
                </a:cubicBezTo>
                <a:cubicBezTo>
                  <a:pt x="2931664" y="1166849"/>
                  <a:pt x="3041020" y="1200587"/>
                  <a:pt x="3175969" y="1249448"/>
                </a:cubicBezTo>
                <a:cubicBezTo>
                  <a:pt x="3310918" y="1298309"/>
                  <a:pt x="3501709" y="1377418"/>
                  <a:pt x="3643639" y="1430932"/>
                </a:cubicBezTo>
                <a:cubicBezTo>
                  <a:pt x="3785569" y="1484446"/>
                  <a:pt x="3924009" y="1537961"/>
                  <a:pt x="4027548" y="1570535"/>
                </a:cubicBezTo>
                <a:cubicBezTo>
                  <a:pt x="4131087" y="1603109"/>
                  <a:pt x="4147374" y="1626376"/>
                  <a:pt x="4264873" y="1626376"/>
                </a:cubicBezTo>
                <a:cubicBezTo>
                  <a:pt x="4382372" y="1626376"/>
                  <a:pt x="4565019" y="1592639"/>
                  <a:pt x="4732543" y="1570535"/>
                </a:cubicBezTo>
                <a:cubicBezTo>
                  <a:pt x="4900067" y="1548431"/>
                  <a:pt x="5270015" y="1493753"/>
                  <a:pt x="5270015" y="1493753"/>
                </a:cubicBezTo>
                <a:cubicBezTo>
                  <a:pt x="5417762" y="1472813"/>
                  <a:pt x="5505014" y="1444892"/>
                  <a:pt x="5619023" y="1444892"/>
                </a:cubicBezTo>
                <a:cubicBezTo>
                  <a:pt x="5733032" y="1444892"/>
                  <a:pt x="5823774" y="1471649"/>
                  <a:pt x="5954070" y="1493753"/>
                </a:cubicBezTo>
                <a:cubicBezTo>
                  <a:pt x="6084366" y="1515857"/>
                  <a:pt x="6283301" y="1567045"/>
                  <a:pt x="6400800" y="1577515"/>
                </a:cubicBezTo>
                <a:cubicBezTo>
                  <a:pt x="6518299" y="1587985"/>
                  <a:pt x="6588682" y="1572279"/>
                  <a:pt x="6659065" y="1556574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Dowolny kształt: kształt 6"/>
          <p:cNvSpPr/>
          <p:nvPr/>
        </p:nvSpPr>
        <p:spPr>
          <a:xfrm>
            <a:off x="6910351" y="1912562"/>
            <a:ext cx="4544080" cy="984201"/>
          </a:xfrm>
          <a:custGeom>
            <a:avLst/>
            <a:gdLst>
              <a:gd name="connsiteX0" fmla="*/ 0 w 4544080"/>
              <a:gd name="connsiteY0" fmla="*/ 984201 h 984201"/>
              <a:gd name="connsiteX1" fmla="*/ 181484 w 4544080"/>
              <a:gd name="connsiteY1" fmla="*/ 928360 h 984201"/>
              <a:gd name="connsiteX2" fmla="*/ 495591 w 4544080"/>
              <a:gd name="connsiteY2" fmla="*/ 823658 h 984201"/>
              <a:gd name="connsiteX3" fmla="*/ 600293 w 4544080"/>
              <a:gd name="connsiteY3" fmla="*/ 809698 h 984201"/>
              <a:gd name="connsiteX4" fmla="*/ 711976 w 4544080"/>
              <a:gd name="connsiteY4" fmla="*/ 809698 h 984201"/>
              <a:gd name="connsiteX5" fmla="*/ 886480 w 4544080"/>
              <a:gd name="connsiteY5" fmla="*/ 788757 h 984201"/>
              <a:gd name="connsiteX6" fmla="*/ 1054003 w 4544080"/>
              <a:gd name="connsiteY6" fmla="*/ 767817 h 984201"/>
              <a:gd name="connsiteX7" fmla="*/ 1221527 w 4544080"/>
              <a:gd name="connsiteY7" fmla="*/ 823658 h 984201"/>
              <a:gd name="connsiteX8" fmla="*/ 1375090 w 4544080"/>
              <a:gd name="connsiteY8" fmla="*/ 865539 h 984201"/>
              <a:gd name="connsiteX9" fmla="*/ 1661276 w 4544080"/>
              <a:gd name="connsiteY9" fmla="*/ 802717 h 984201"/>
              <a:gd name="connsiteX10" fmla="*/ 2059145 w 4544080"/>
              <a:gd name="connsiteY10" fmla="*/ 739896 h 984201"/>
              <a:gd name="connsiteX11" fmla="*/ 2463994 w 4544080"/>
              <a:gd name="connsiteY11" fmla="*/ 711975 h 984201"/>
              <a:gd name="connsiteX12" fmla="*/ 3036367 w 4544080"/>
              <a:gd name="connsiteY12" fmla="*/ 725936 h 984201"/>
              <a:gd name="connsiteX13" fmla="*/ 3392354 w 4544080"/>
              <a:gd name="connsiteY13" fmla="*/ 663114 h 984201"/>
              <a:gd name="connsiteX14" fmla="*/ 3629680 w 4544080"/>
              <a:gd name="connsiteY14" fmla="*/ 600293 h 984201"/>
              <a:gd name="connsiteX15" fmla="*/ 3887945 w 4544080"/>
              <a:gd name="connsiteY15" fmla="*/ 439749 h 984201"/>
              <a:gd name="connsiteX16" fmla="*/ 4139231 w 4544080"/>
              <a:gd name="connsiteY16" fmla="*/ 314107 h 984201"/>
              <a:gd name="connsiteX17" fmla="*/ 4362596 w 4544080"/>
              <a:gd name="connsiteY17" fmla="*/ 132623 h 984201"/>
              <a:gd name="connsiteX18" fmla="*/ 4544080 w 4544080"/>
              <a:gd name="connsiteY18" fmla="*/ 0 h 98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4080" h="984201">
                <a:moveTo>
                  <a:pt x="0" y="984201"/>
                </a:moveTo>
                <a:cubicBezTo>
                  <a:pt x="49443" y="969659"/>
                  <a:pt x="181484" y="928360"/>
                  <a:pt x="181484" y="928360"/>
                </a:cubicBezTo>
                <a:cubicBezTo>
                  <a:pt x="264082" y="901603"/>
                  <a:pt x="425790" y="843435"/>
                  <a:pt x="495591" y="823658"/>
                </a:cubicBezTo>
                <a:cubicBezTo>
                  <a:pt x="565392" y="803881"/>
                  <a:pt x="564229" y="812025"/>
                  <a:pt x="600293" y="809698"/>
                </a:cubicBezTo>
                <a:cubicBezTo>
                  <a:pt x="636357" y="807371"/>
                  <a:pt x="664278" y="813188"/>
                  <a:pt x="711976" y="809698"/>
                </a:cubicBezTo>
                <a:cubicBezTo>
                  <a:pt x="759674" y="806208"/>
                  <a:pt x="886480" y="788757"/>
                  <a:pt x="886480" y="788757"/>
                </a:cubicBezTo>
                <a:cubicBezTo>
                  <a:pt x="943484" y="781777"/>
                  <a:pt x="998162" y="762000"/>
                  <a:pt x="1054003" y="767817"/>
                </a:cubicBezTo>
                <a:cubicBezTo>
                  <a:pt x="1109844" y="773634"/>
                  <a:pt x="1168013" y="807371"/>
                  <a:pt x="1221527" y="823658"/>
                </a:cubicBezTo>
                <a:cubicBezTo>
                  <a:pt x="1275042" y="839945"/>
                  <a:pt x="1301799" y="869029"/>
                  <a:pt x="1375090" y="865539"/>
                </a:cubicBezTo>
                <a:cubicBezTo>
                  <a:pt x="1448382" y="862049"/>
                  <a:pt x="1547267" y="823657"/>
                  <a:pt x="1661276" y="802717"/>
                </a:cubicBezTo>
                <a:cubicBezTo>
                  <a:pt x="1775285" y="781777"/>
                  <a:pt x="1925359" y="755020"/>
                  <a:pt x="2059145" y="739896"/>
                </a:cubicBezTo>
                <a:cubicBezTo>
                  <a:pt x="2192931" y="724772"/>
                  <a:pt x="2301124" y="714302"/>
                  <a:pt x="2463994" y="711975"/>
                </a:cubicBezTo>
                <a:cubicBezTo>
                  <a:pt x="2626864" y="709648"/>
                  <a:pt x="2881640" y="734080"/>
                  <a:pt x="3036367" y="725936"/>
                </a:cubicBezTo>
                <a:cubicBezTo>
                  <a:pt x="3191094" y="717792"/>
                  <a:pt x="3293469" y="684054"/>
                  <a:pt x="3392354" y="663114"/>
                </a:cubicBezTo>
                <a:cubicBezTo>
                  <a:pt x="3491239" y="642174"/>
                  <a:pt x="3547081" y="637521"/>
                  <a:pt x="3629680" y="600293"/>
                </a:cubicBezTo>
                <a:cubicBezTo>
                  <a:pt x="3712279" y="563065"/>
                  <a:pt x="3803020" y="487447"/>
                  <a:pt x="3887945" y="439749"/>
                </a:cubicBezTo>
                <a:cubicBezTo>
                  <a:pt x="3972870" y="392051"/>
                  <a:pt x="4060122" y="365295"/>
                  <a:pt x="4139231" y="314107"/>
                </a:cubicBezTo>
                <a:cubicBezTo>
                  <a:pt x="4218340" y="262919"/>
                  <a:pt x="4295121" y="184974"/>
                  <a:pt x="4362596" y="132623"/>
                </a:cubicBezTo>
                <a:cubicBezTo>
                  <a:pt x="4430071" y="80272"/>
                  <a:pt x="4487075" y="40136"/>
                  <a:pt x="4544080" y="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8" name="Dowolny kształt: kształt 7"/>
          <p:cNvSpPr/>
          <p:nvPr/>
        </p:nvSpPr>
        <p:spPr>
          <a:xfrm>
            <a:off x="10826217" y="55841"/>
            <a:ext cx="1409991" cy="3120128"/>
          </a:xfrm>
          <a:custGeom>
            <a:avLst/>
            <a:gdLst>
              <a:gd name="connsiteX0" fmla="*/ 0 w 1409991"/>
              <a:gd name="connsiteY0" fmla="*/ 0 h 3120128"/>
              <a:gd name="connsiteX1" fmla="*/ 251285 w 1409991"/>
              <a:gd name="connsiteY1" fmla="*/ 390889 h 3120128"/>
              <a:gd name="connsiteX2" fmla="*/ 390888 w 1409991"/>
              <a:gd name="connsiteY2" fmla="*/ 621234 h 3120128"/>
              <a:gd name="connsiteX3" fmla="*/ 404849 w 1409991"/>
              <a:gd name="connsiteY3" fmla="*/ 942321 h 3120128"/>
              <a:gd name="connsiteX4" fmla="*/ 586333 w 1409991"/>
              <a:gd name="connsiteY4" fmla="*/ 1640336 h 3120128"/>
              <a:gd name="connsiteX5" fmla="*/ 635194 w 1409991"/>
              <a:gd name="connsiteY5" fmla="*/ 1828800 h 3120128"/>
              <a:gd name="connsiteX6" fmla="*/ 691035 w 1409991"/>
              <a:gd name="connsiteY6" fmla="*/ 1982364 h 3120128"/>
              <a:gd name="connsiteX7" fmla="*/ 851578 w 1409991"/>
              <a:gd name="connsiteY7" fmla="*/ 2156867 h 3120128"/>
              <a:gd name="connsiteX8" fmla="*/ 1005142 w 1409991"/>
              <a:gd name="connsiteY8" fmla="*/ 2477954 h 3120128"/>
              <a:gd name="connsiteX9" fmla="*/ 1207566 w 1409991"/>
              <a:gd name="connsiteY9" fmla="*/ 2778101 h 3120128"/>
              <a:gd name="connsiteX10" fmla="*/ 1354149 w 1409991"/>
              <a:gd name="connsiteY10" fmla="*/ 3050327 h 3120128"/>
              <a:gd name="connsiteX11" fmla="*/ 1409991 w 1409991"/>
              <a:gd name="connsiteY11" fmla="*/ 3120128 h 312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9991" h="3120128">
                <a:moveTo>
                  <a:pt x="0" y="0"/>
                </a:moveTo>
                <a:cubicBezTo>
                  <a:pt x="93068" y="143675"/>
                  <a:pt x="186137" y="287350"/>
                  <a:pt x="251285" y="390889"/>
                </a:cubicBezTo>
                <a:cubicBezTo>
                  <a:pt x="316433" y="494428"/>
                  <a:pt x="365294" y="529329"/>
                  <a:pt x="390888" y="621234"/>
                </a:cubicBezTo>
                <a:cubicBezTo>
                  <a:pt x="416482" y="713139"/>
                  <a:pt x="372275" y="772471"/>
                  <a:pt x="404849" y="942321"/>
                </a:cubicBezTo>
                <a:cubicBezTo>
                  <a:pt x="437423" y="1112171"/>
                  <a:pt x="586333" y="1640336"/>
                  <a:pt x="586333" y="1640336"/>
                </a:cubicBezTo>
                <a:cubicBezTo>
                  <a:pt x="624724" y="1788082"/>
                  <a:pt x="617744" y="1771795"/>
                  <a:pt x="635194" y="1828800"/>
                </a:cubicBezTo>
                <a:cubicBezTo>
                  <a:pt x="652644" y="1885805"/>
                  <a:pt x="654971" y="1927686"/>
                  <a:pt x="691035" y="1982364"/>
                </a:cubicBezTo>
                <a:cubicBezTo>
                  <a:pt x="727099" y="2037042"/>
                  <a:pt x="799227" y="2074269"/>
                  <a:pt x="851578" y="2156867"/>
                </a:cubicBezTo>
                <a:cubicBezTo>
                  <a:pt x="903929" y="2239465"/>
                  <a:pt x="945811" y="2374415"/>
                  <a:pt x="1005142" y="2477954"/>
                </a:cubicBezTo>
                <a:cubicBezTo>
                  <a:pt x="1064473" y="2581493"/>
                  <a:pt x="1149398" y="2682706"/>
                  <a:pt x="1207566" y="2778101"/>
                </a:cubicBezTo>
                <a:cubicBezTo>
                  <a:pt x="1265734" y="2873496"/>
                  <a:pt x="1320412" y="2993323"/>
                  <a:pt x="1354149" y="3050327"/>
                </a:cubicBezTo>
                <a:cubicBezTo>
                  <a:pt x="1387886" y="3107331"/>
                  <a:pt x="1398938" y="3113729"/>
                  <a:pt x="1409991" y="3120128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0" name="Dowolny kształt: kształt 9"/>
          <p:cNvSpPr/>
          <p:nvPr/>
        </p:nvSpPr>
        <p:spPr>
          <a:xfrm>
            <a:off x="6666046" y="20940"/>
            <a:ext cx="258265" cy="2840923"/>
          </a:xfrm>
          <a:custGeom>
            <a:avLst/>
            <a:gdLst>
              <a:gd name="connsiteX0" fmla="*/ 0 w 258265"/>
              <a:gd name="connsiteY0" fmla="*/ 0 h 2840923"/>
              <a:gd name="connsiteX1" fmla="*/ 13960 w 258265"/>
              <a:gd name="connsiteY1" fmla="*/ 1026083 h 2840923"/>
              <a:gd name="connsiteX2" fmla="*/ 27920 w 258265"/>
              <a:gd name="connsiteY2" fmla="*/ 1807860 h 2840923"/>
              <a:gd name="connsiteX3" fmla="*/ 27920 w 258265"/>
              <a:gd name="connsiteY3" fmla="*/ 2233649 h 2840923"/>
              <a:gd name="connsiteX4" fmla="*/ 41881 w 258265"/>
              <a:gd name="connsiteY4" fmla="*/ 2415133 h 2840923"/>
              <a:gd name="connsiteX5" fmla="*/ 195444 w 258265"/>
              <a:gd name="connsiteY5" fmla="*/ 2764141 h 2840923"/>
              <a:gd name="connsiteX6" fmla="*/ 258265 w 258265"/>
              <a:gd name="connsiteY6" fmla="*/ 2840923 h 284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265" h="2840923">
                <a:moveTo>
                  <a:pt x="0" y="0"/>
                </a:moveTo>
                <a:cubicBezTo>
                  <a:pt x="4653" y="362386"/>
                  <a:pt x="9307" y="724773"/>
                  <a:pt x="13960" y="1026083"/>
                </a:cubicBezTo>
                <a:cubicBezTo>
                  <a:pt x="18613" y="1327393"/>
                  <a:pt x="25593" y="1606599"/>
                  <a:pt x="27920" y="1807860"/>
                </a:cubicBezTo>
                <a:cubicBezTo>
                  <a:pt x="30247" y="2009121"/>
                  <a:pt x="25593" y="2132437"/>
                  <a:pt x="27920" y="2233649"/>
                </a:cubicBezTo>
                <a:cubicBezTo>
                  <a:pt x="30247" y="2334861"/>
                  <a:pt x="13960" y="2326718"/>
                  <a:pt x="41881" y="2415133"/>
                </a:cubicBezTo>
                <a:cubicBezTo>
                  <a:pt x="69802" y="2503548"/>
                  <a:pt x="159380" y="2693176"/>
                  <a:pt x="195444" y="2764141"/>
                </a:cubicBezTo>
                <a:cubicBezTo>
                  <a:pt x="231508" y="2835106"/>
                  <a:pt x="244886" y="2838014"/>
                  <a:pt x="258265" y="2840923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2" name="Dowolny kształt: kształt 11"/>
          <p:cNvSpPr/>
          <p:nvPr/>
        </p:nvSpPr>
        <p:spPr>
          <a:xfrm>
            <a:off x="6924311" y="2875823"/>
            <a:ext cx="3992648" cy="3936806"/>
          </a:xfrm>
          <a:custGeom>
            <a:avLst/>
            <a:gdLst>
              <a:gd name="connsiteX0" fmla="*/ 0 w 3992648"/>
              <a:gd name="connsiteY0" fmla="*/ 0 h 3936806"/>
              <a:gd name="connsiteX1" fmla="*/ 118663 w 3992648"/>
              <a:gd name="connsiteY1" fmla="*/ 83762 h 3936806"/>
              <a:gd name="connsiteX2" fmla="*/ 362968 w 3992648"/>
              <a:gd name="connsiteY2" fmla="*/ 146583 h 3936806"/>
              <a:gd name="connsiteX3" fmla="*/ 495591 w 3992648"/>
              <a:gd name="connsiteY3" fmla="*/ 223365 h 3936806"/>
              <a:gd name="connsiteX4" fmla="*/ 551433 w 3992648"/>
              <a:gd name="connsiteY4" fmla="*/ 369948 h 3936806"/>
              <a:gd name="connsiteX5" fmla="*/ 572373 w 3992648"/>
              <a:gd name="connsiteY5" fmla="*/ 998162 h 3936806"/>
              <a:gd name="connsiteX6" fmla="*/ 614254 w 3992648"/>
              <a:gd name="connsiteY6" fmla="*/ 1347169 h 3936806"/>
              <a:gd name="connsiteX7" fmla="*/ 739897 w 3992648"/>
              <a:gd name="connsiteY7" fmla="*/ 1514693 h 3936806"/>
              <a:gd name="connsiteX8" fmla="*/ 1661277 w 3992648"/>
              <a:gd name="connsiteY8" fmla="*/ 2205728 h 3936806"/>
              <a:gd name="connsiteX9" fmla="*/ 3992648 w 3992648"/>
              <a:gd name="connsiteY9" fmla="*/ 3936806 h 393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92648" h="3936806">
                <a:moveTo>
                  <a:pt x="0" y="0"/>
                </a:moveTo>
                <a:cubicBezTo>
                  <a:pt x="29084" y="29665"/>
                  <a:pt x="58168" y="59331"/>
                  <a:pt x="118663" y="83762"/>
                </a:cubicBezTo>
                <a:cubicBezTo>
                  <a:pt x="179158" y="108193"/>
                  <a:pt x="300147" y="123316"/>
                  <a:pt x="362968" y="146583"/>
                </a:cubicBezTo>
                <a:cubicBezTo>
                  <a:pt x="425789" y="169850"/>
                  <a:pt x="464180" y="186138"/>
                  <a:pt x="495591" y="223365"/>
                </a:cubicBezTo>
                <a:cubicBezTo>
                  <a:pt x="527002" y="260592"/>
                  <a:pt x="538636" y="240815"/>
                  <a:pt x="551433" y="369948"/>
                </a:cubicBezTo>
                <a:cubicBezTo>
                  <a:pt x="564230" y="499081"/>
                  <a:pt x="561903" y="835292"/>
                  <a:pt x="572373" y="998162"/>
                </a:cubicBezTo>
                <a:cubicBezTo>
                  <a:pt x="582843" y="1161032"/>
                  <a:pt x="586333" y="1261081"/>
                  <a:pt x="614254" y="1347169"/>
                </a:cubicBezTo>
                <a:cubicBezTo>
                  <a:pt x="642175" y="1433258"/>
                  <a:pt x="565393" y="1371600"/>
                  <a:pt x="739897" y="1514693"/>
                </a:cubicBezTo>
                <a:cubicBezTo>
                  <a:pt x="914401" y="1657786"/>
                  <a:pt x="1661277" y="2205728"/>
                  <a:pt x="1661277" y="2205728"/>
                </a:cubicBezTo>
                <a:lnTo>
                  <a:pt x="3992648" y="3936806"/>
                </a:ln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8" name="Dowolny kształt: kształt 17"/>
          <p:cNvSpPr/>
          <p:nvPr/>
        </p:nvSpPr>
        <p:spPr>
          <a:xfrm>
            <a:off x="4907047" y="6225200"/>
            <a:ext cx="642174" cy="601389"/>
          </a:xfrm>
          <a:custGeom>
            <a:avLst/>
            <a:gdLst>
              <a:gd name="connsiteX0" fmla="*/ 642174 w 642174"/>
              <a:gd name="connsiteY0" fmla="*/ 1096 h 601389"/>
              <a:gd name="connsiteX1" fmla="*/ 516532 w 642174"/>
              <a:gd name="connsiteY1" fmla="*/ 35997 h 601389"/>
              <a:gd name="connsiteX2" fmla="*/ 355988 w 642174"/>
              <a:gd name="connsiteY2" fmla="*/ 238421 h 601389"/>
              <a:gd name="connsiteX3" fmla="*/ 125643 w 642174"/>
              <a:gd name="connsiteY3" fmla="*/ 503667 h 601389"/>
              <a:gd name="connsiteX4" fmla="*/ 0 w 642174"/>
              <a:gd name="connsiteY4" fmla="*/ 601389 h 60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174" h="601389">
                <a:moveTo>
                  <a:pt x="642174" y="1096"/>
                </a:moveTo>
                <a:cubicBezTo>
                  <a:pt x="603202" y="-1231"/>
                  <a:pt x="564230" y="-3557"/>
                  <a:pt x="516532" y="35997"/>
                </a:cubicBezTo>
                <a:cubicBezTo>
                  <a:pt x="468834" y="75551"/>
                  <a:pt x="421136" y="160476"/>
                  <a:pt x="355988" y="238421"/>
                </a:cubicBezTo>
                <a:cubicBezTo>
                  <a:pt x="290840" y="316366"/>
                  <a:pt x="184974" y="443172"/>
                  <a:pt x="125643" y="503667"/>
                </a:cubicBezTo>
                <a:cubicBezTo>
                  <a:pt x="66312" y="564162"/>
                  <a:pt x="33156" y="582775"/>
                  <a:pt x="0" y="60138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Dowolny kształt: kształt 19"/>
          <p:cNvSpPr/>
          <p:nvPr/>
        </p:nvSpPr>
        <p:spPr>
          <a:xfrm>
            <a:off x="3894925" y="5434149"/>
            <a:ext cx="1375090" cy="1364520"/>
          </a:xfrm>
          <a:custGeom>
            <a:avLst/>
            <a:gdLst>
              <a:gd name="connsiteX0" fmla="*/ 1326229 w 1326229"/>
              <a:gd name="connsiteY0" fmla="*/ 0 h 1340190"/>
              <a:gd name="connsiteX1" fmla="*/ 1116825 w 1326229"/>
              <a:gd name="connsiteY1" fmla="*/ 48861 h 1340190"/>
              <a:gd name="connsiteX2" fmla="*/ 935341 w 1326229"/>
              <a:gd name="connsiteY2" fmla="*/ 111683 h 1340190"/>
              <a:gd name="connsiteX3" fmla="*/ 809698 w 1326229"/>
              <a:gd name="connsiteY3" fmla="*/ 293167 h 1340190"/>
              <a:gd name="connsiteX4" fmla="*/ 593313 w 1326229"/>
              <a:gd name="connsiteY4" fmla="*/ 453710 h 1340190"/>
              <a:gd name="connsiteX5" fmla="*/ 432770 w 1326229"/>
              <a:gd name="connsiteY5" fmla="*/ 607274 h 1340190"/>
              <a:gd name="connsiteX6" fmla="*/ 293167 w 1326229"/>
              <a:gd name="connsiteY6" fmla="*/ 718956 h 1340190"/>
              <a:gd name="connsiteX7" fmla="*/ 188464 w 1326229"/>
              <a:gd name="connsiteY7" fmla="*/ 1005142 h 1340190"/>
              <a:gd name="connsiteX8" fmla="*/ 0 w 1326229"/>
              <a:gd name="connsiteY8" fmla="*/ 1340190 h 134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229" h="1340190">
                <a:moveTo>
                  <a:pt x="1326229" y="0"/>
                </a:moveTo>
                <a:cubicBezTo>
                  <a:pt x="1254101" y="15123"/>
                  <a:pt x="1181973" y="30247"/>
                  <a:pt x="1116825" y="48861"/>
                </a:cubicBezTo>
                <a:cubicBezTo>
                  <a:pt x="1051677" y="67475"/>
                  <a:pt x="986529" y="70966"/>
                  <a:pt x="935341" y="111683"/>
                </a:cubicBezTo>
                <a:cubicBezTo>
                  <a:pt x="884153" y="152400"/>
                  <a:pt x="866703" y="236163"/>
                  <a:pt x="809698" y="293167"/>
                </a:cubicBezTo>
                <a:cubicBezTo>
                  <a:pt x="752693" y="350171"/>
                  <a:pt x="656134" y="401359"/>
                  <a:pt x="593313" y="453710"/>
                </a:cubicBezTo>
                <a:cubicBezTo>
                  <a:pt x="530492" y="506061"/>
                  <a:pt x="482794" y="563066"/>
                  <a:pt x="432770" y="607274"/>
                </a:cubicBezTo>
                <a:cubicBezTo>
                  <a:pt x="382746" y="651482"/>
                  <a:pt x="333885" y="652645"/>
                  <a:pt x="293167" y="718956"/>
                </a:cubicBezTo>
                <a:cubicBezTo>
                  <a:pt x="252449" y="785267"/>
                  <a:pt x="237325" y="901603"/>
                  <a:pt x="188464" y="1005142"/>
                </a:cubicBezTo>
                <a:cubicBezTo>
                  <a:pt x="139603" y="1108681"/>
                  <a:pt x="69801" y="1224435"/>
                  <a:pt x="0" y="134019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Dowolny kształt: kształt 21"/>
          <p:cNvSpPr/>
          <p:nvPr/>
        </p:nvSpPr>
        <p:spPr>
          <a:xfrm>
            <a:off x="7496684" y="3123706"/>
            <a:ext cx="3001466" cy="179221"/>
          </a:xfrm>
          <a:custGeom>
            <a:avLst/>
            <a:gdLst>
              <a:gd name="connsiteX0" fmla="*/ 0 w 3001466"/>
              <a:gd name="connsiteY0" fmla="*/ 149986 h 179221"/>
              <a:gd name="connsiteX1" fmla="*/ 342027 w 3001466"/>
              <a:gd name="connsiteY1" fmla="*/ 136025 h 179221"/>
              <a:gd name="connsiteX2" fmla="*/ 718956 w 3001466"/>
              <a:gd name="connsiteY2" fmla="*/ 136025 h 179221"/>
              <a:gd name="connsiteX3" fmla="*/ 886479 w 3001466"/>
              <a:gd name="connsiteY3" fmla="*/ 177906 h 179221"/>
              <a:gd name="connsiteX4" fmla="*/ 977221 w 3001466"/>
              <a:gd name="connsiteY4" fmla="*/ 156966 h 179221"/>
              <a:gd name="connsiteX5" fmla="*/ 1074943 w 3001466"/>
              <a:gd name="connsiteY5" fmla="*/ 45283 h 179221"/>
              <a:gd name="connsiteX6" fmla="*/ 1347169 w 3001466"/>
              <a:gd name="connsiteY6" fmla="*/ 10383 h 179221"/>
              <a:gd name="connsiteX7" fmla="*/ 1542614 w 3001466"/>
              <a:gd name="connsiteY7" fmla="*/ 3402 h 179221"/>
              <a:gd name="connsiteX8" fmla="*/ 1696177 w 3001466"/>
              <a:gd name="connsiteY8" fmla="*/ 59244 h 179221"/>
              <a:gd name="connsiteX9" fmla="*/ 1961423 w 3001466"/>
              <a:gd name="connsiteY9" fmla="*/ 45283 h 179221"/>
              <a:gd name="connsiteX10" fmla="*/ 3001466 w 3001466"/>
              <a:gd name="connsiteY10" fmla="*/ 38303 h 17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1466" h="179221">
                <a:moveTo>
                  <a:pt x="0" y="149986"/>
                </a:moveTo>
                <a:cubicBezTo>
                  <a:pt x="111100" y="144169"/>
                  <a:pt x="222201" y="138352"/>
                  <a:pt x="342027" y="136025"/>
                </a:cubicBezTo>
                <a:cubicBezTo>
                  <a:pt x="461853" y="133698"/>
                  <a:pt x="628214" y="129045"/>
                  <a:pt x="718956" y="136025"/>
                </a:cubicBezTo>
                <a:cubicBezTo>
                  <a:pt x="809698" y="143005"/>
                  <a:pt x="843435" y="174416"/>
                  <a:pt x="886479" y="177906"/>
                </a:cubicBezTo>
                <a:cubicBezTo>
                  <a:pt x="929523" y="181396"/>
                  <a:pt x="945810" y="179070"/>
                  <a:pt x="977221" y="156966"/>
                </a:cubicBezTo>
                <a:cubicBezTo>
                  <a:pt x="1008632" y="134862"/>
                  <a:pt x="1013285" y="69714"/>
                  <a:pt x="1074943" y="45283"/>
                </a:cubicBezTo>
                <a:cubicBezTo>
                  <a:pt x="1136601" y="20852"/>
                  <a:pt x="1269224" y="17363"/>
                  <a:pt x="1347169" y="10383"/>
                </a:cubicBezTo>
                <a:cubicBezTo>
                  <a:pt x="1425114" y="3403"/>
                  <a:pt x="1484446" y="-4741"/>
                  <a:pt x="1542614" y="3402"/>
                </a:cubicBezTo>
                <a:cubicBezTo>
                  <a:pt x="1600782" y="11545"/>
                  <a:pt x="1626376" y="52264"/>
                  <a:pt x="1696177" y="59244"/>
                </a:cubicBezTo>
                <a:cubicBezTo>
                  <a:pt x="1765978" y="66224"/>
                  <a:pt x="1961423" y="45283"/>
                  <a:pt x="1961423" y="45283"/>
                </a:cubicBezTo>
                <a:lnTo>
                  <a:pt x="3001466" y="38303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Dowolny kształt: kształt 22"/>
          <p:cNvSpPr/>
          <p:nvPr/>
        </p:nvSpPr>
        <p:spPr>
          <a:xfrm>
            <a:off x="10512110" y="3167387"/>
            <a:ext cx="942321" cy="64424"/>
          </a:xfrm>
          <a:custGeom>
            <a:avLst/>
            <a:gdLst>
              <a:gd name="connsiteX0" fmla="*/ 0 w 942321"/>
              <a:gd name="connsiteY0" fmla="*/ 64424 h 64424"/>
              <a:gd name="connsiteX1" fmla="*/ 328067 w 942321"/>
              <a:gd name="connsiteY1" fmla="*/ 22543 h 64424"/>
              <a:gd name="connsiteX2" fmla="*/ 614253 w 942321"/>
              <a:gd name="connsiteY2" fmla="*/ 1602 h 64424"/>
              <a:gd name="connsiteX3" fmla="*/ 942321 w 942321"/>
              <a:gd name="connsiteY3" fmla="*/ 64424 h 6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321" h="64424">
                <a:moveTo>
                  <a:pt x="0" y="64424"/>
                </a:moveTo>
                <a:cubicBezTo>
                  <a:pt x="112845" y="48718"/>
                  <a:pt x="225691" y="33013"/>
                  <a:pt x="328067" y="22543"/>
                </a:cubicBezTo>
                <a:cubicBezTo>
                  <a:pt x="430443" y="12073"/>
                  <a:pt x="511877" y="-5378"/>
                  <a:pt x="614253" y="1602"/>
                </a:cubicBezTo>
                <a:cubicBezTo>
                  <a:pt x="716629" y="8582"/>
                  <a:pt x="829475" y="36503"/>
                  <a:pt x="942321" y="64424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Dowolny kształt: kształt 24"/>
          <p:cNvSpPr/>
          <p:nvPr/>
        </p:nvSpPr>
        <p:spPr>
          <a:xfrm>
            <a:off x="11199213" y="2163847"/>
            <a:ext cx="457642" cy="4641802"/>
          </a:xfrm>
          <a:custGeom>
            <a:avLst/>
            <a:gdLst>
              <a:gd name="connsiteX0" fmla="*/ 457642 w 457642"/>
              <a:gd name="connsiteY0" fmla="*/ 0 h 4641802"/>
              <a:gd name="connsiteX1" fmla="*/ 436702 w 457642"/>
              <a:gd name="connsiteY1" fmla="*/ 62822 h 4641802"/>
              <a:gd name="connsiteX2" fmla="*/ 415761 w 457642"/>
              <a:gd name="connsiteY2" fmla="*/ 272226 h 4641802"/>
              <a:gd name="connsiteX3" fmla="*/ 359920 w 457642"/>
              <a:gd name="connsiteY3" fmla="*/ 474651 h 4641802"/>
              <a:gd name="connsiteX4" fmla="*/ 331999 w 457642"/>
              <a:gd name="connsiteY4" fmla="*/ 670095 h 4641802"/>
              <a:gd name="connsiteX5" fmla="*/ 318039 w 457642"/>
              <a:gd name="connsiteY5" fmla="*/ 844599 h 4641802"/>
              <a:gd name="connsiteX6" fmla="*/ 283138 w 457642"/>
              <a:gd name="connsiteY6" fmla="*/ 1033063 h 4641802"/>
              <a:gd name="connsiteX7" fmla="*/ 241257 w 457642"/>
              <a:gd name="connsiteY7" fmla="*/ 1193606 h 4641802"/>
              <a:gd name="connsiteX8" fmla="*/ 101654 w 457642"/>
              <a:gd name="connsiteY8" fmla="*/ 2219689 h 4641802"/>
              <a:gd name="connsiteX9" fmla="*/ 10912 w 457642"/>
              <a:gd name="connsiteY9" fmla="*/ 2785081 h 4641802"/>
              <a:gd name="connsiteX10" fmla="*/ 3932 w 457642"/>
              <a:gd name="connsiteY10" fmla="*/ 3036367 h 4641802"/>
              <a:gd name="connsiteX11" fmla="*/ 31853 w 457642"/>
              <a:gd name="connsiteY11" fmla="*/ 3392355 h 4641802"/>
              <a:gd name="connsiteX12" fmla="*/ 234277 w 457642"/>
              <a:gd name="connsiteY12" fmla="*/ 4641802 h 464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642" h="4641802">
                <a:moveTo>
                  <a:pt x="457642" y="0"/>
                </a:moveTo>
                <a:cubicBezTo>
                  <a:pt x="450662" y="8725"/>
                  <a:pt x="443682" y="17451"/>
                  <a:pt x="436702" y="62822"/>
                </a:cubicBezTo>
                <a:cubicBezTo>
                  <a:pt x="429722" y="108193"/>
                  <a:pt x="428558" y="203588"/>
                  <a:pt x="415761" y="272226"/>
                </a:cubicBezTo>
                <a:cubicBezTo>
                  <a:pt x="402964" y="340864"/>
                  <a:pt x="373880" y="408340"/>
                  <a:pt x="359920" y="474651"/>
                </a:cubicBezTo>
                <a:cubicBezTo>
                  <a:pt x="345960" y="540962"/>
                  <a:pt x="338979" y="608437"/>
                  <a:pt x="331999" y="670095"/>
                </a:cubicBezTo>
                <a:cubicBezTo>
                  <a:pt x="325019" y="731753"/>
                  <a:pt x="326183" y="784104"/>
                  <a:pt x="318039" y="844599"/>
                </a:cubicBezTo>
                <a:cubicBezTo>
                  <a:pt x="309895" y="905094"/>
                  <a:pt x="295935" y="974895"/>
                  <a:pt x="283138" y="1033063"/>
                </a:cubicBezTo>
                <a:cubicBezTo>
                  <a:pt x="270341" y="1091231"/>
                  <a:pt x="271504" y="995835"/>
                  <a:pt x="241257" y="1193606"/>
                </a:cubicBezTo>
                <a:cubicBezTo>
                  <a:pt x="211010" y="1391377"/>
                  <a:pt x="140045" y="1954443"/>
                  <a:pt x="101654" y="2219689"/>
                </a:cubicBezTo>
                <a:cubicBezTo>
                  <a:pt x="63263" y="2484935"/>
                  <a:pt x="27199" y="2648968"/>
                  <a:pt x="10912" y="2785081"/>
                </a:cubicBezTo>
                <a:cubicBezTo>
                  <a:pt x="-5375" y="2921194"/>
                  <a:pt x="442" y="2935155"/>
                  <a:pt x="3932" y="3036367"/>
                </a:cubicBezTo>
                <a:cubicBezTo>
                  <a:pt x="7422" y="3137579"/>
                  <a:pt x="-6538" y="3124783"/>
                  <a:pt x="31853" y="3392355"/>
                </a:cubicBezTo>
                <a:cubicBezTo>
                  <a:pt x="70244" y="3659927"/>
                  <a:pt x="152260" y="4150864"/>
                  <a:pt x="234277" y="4641802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Dowolny kształt: kształt 25"/>
          <p:cNvSpPr/>
          <p:nvPr/>
        </p:nvSpPr>
        <p:spPr>
          <a:xfrm>
            <a:off x="10316666" y="2582656"/>
            <a:ext cx="271289" cy="1382071"/>
          </a:xfrm>
          <a:custGeom>
            <a:avLst/>
            <a:gdLst>
              <a:gd name="connsiteX0" fmla="*/ 0 w 271289"/>
              <a:gd name="connsiteY0" fmla="*/ 0 h 1382071"/>
              <a:gd name="connsiteX1" fmla="*/ 41881 w 271289"/>
              <a:gd name="connsiteY1" fmla="*/ 146584 h 1382071"/>
              <a:gd name="connsiteX2" fmla="*/ 160543 w 271289"/>
              <a:gd name="connsiteY2" fmla="*/ 432770 h 1382071"/>
              <a:gd name="connsiteX3" fmla="*/ 202424 w 271289"/>
              <a:gd name="connsiteY3" fmla="*/ 802718 h 1382071"/>
              <a:gd name="connsiteX4" fmla="*/ 265245 w 271289"/>
              <a:gd name="connsiteY4" fmla="*/ 1193607 h 1382071"/>
              <a:gd name="connsiteX5" fmla="*/ 265245 w 271289"/>
              <a:gd name="connsiteY5" fmla="*/ 1382071 h 138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289" h="1382071">
                <a:moveTo>
                  <a:pt x="0" y="0"/>
                </a:moveTo>
                <a:cubicBezTo>
                  <a:pt x="7562" y="37228"/>
                  <a:pt x="15124" y="74456"/>
                  <a:pt x="41881" y="146584"/>
                </a:cubicBezTo>
                <a:cubicBezTo>
                  <a:pt x="68638" y="218712"/>
                  <a:pt x="133786" y="323414"/>
                  <a:pt x="160543" y="432770"/>
                </a:cubicBezTo>
                <a:cubicBezTo>
                  <a:pt x="187300" y="542126"/>
                  <a:pt x="184974" y="675912"/>
                  <a:pt x="202424" y="802718"/>
                </a:cubicBezTo>
                <a:cubicBezTo>
                  <a:pt x="219874" y="929524"/>
                  <a:pt x="254775" y="1097048"/>
                  <a:pt x="265245" y="1193607"/>
                </a:cubicBezTo>
                <a:cubicBezTo>
                  <a:pt x="275715" y="1290166"/>
                  <a:pt x="270480" y="1336118"/>
                  <a:pt x="265245" y="138207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Dowolny kształt: kształt 26"/>
          <p:cNvSpPr/>
          <p:nvPr/>
        </p:nvSpPr>
        <p:spPr>
          <a:xfrm>
            <a:off x="8425044" y="3957747"/>
            <a:ext cx="2156867" cy="1005142"/>
          </a:xfrm>
          <a:custGeom>
            <a:avLst/>
            <a:gdLst>
              <a:gd name="connsiteX0" fmla="*/ 0 w 2156867"/>
              <a:gd name="connsiteY0" fmla="*/ 1005142 h 1005142"/>
              <a:gd name="connsiteX1" fmla="*/ 1493753 w 2156867"/>
              <a:gd name="connsiteY1" fmla="*/ 209404 h 1005142"/>
              <a:gd name="connsiteX2" fmla="*/ 1724098 w 2156867"/>
              <a:gd name="connsiteY2" fmla="*/ 62821 h 1005142"/>
              <a:gd name="connsiteX3" fmla="*/ 1947463 w 2156867"/>
              <a:gd name="connsiteY3" fmla="*/ 20940 h 1005142"/>
              <a:gd name="connsiteX4" fmla="*/ 2156867 w 2156867"/>
              <a:gd name="connsiteY4" fmla="*/ 0 h 100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867" h="1005142">
                <a:moveTo>
                  <a:pt x="0" y="1005142"/>
                </a:moveTo>
                <a:lnTo>
                  <a:pt x="1493753" y="209404"/>
                </a:lnTo>
                <a:cubicBezTo>
                  <a:pt x="1781103" y="52350"/>
                  <a:pt x="1648480" y="94232"/>
                  <a:pt x="1724098" y="62821"/>
                </a:cubicBezTo>
                <a:cubicBezTo>
                  <a:pt x="1799716" y="31410"/>
                  <a:pt x="1875335" y="31410"/>
                  <a:pt x="1947463" y="20940"/>
                </a:cubicBezTo>
                <a:cubicBezTo>
                  <a:pt x="2019591" y="10470"/>
                  <a:pt x="2088229" y="5235"/>
                  <a:pt x="2156867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/>
          <p:cNvSpPr>
            <a:spLocks noChangeAspect="1"/>
          </p:cNvSpPr>
          <p:nvPr/>
        </p:nvSpPr>
        <p:spPr>
          <a:xfrm>
            <a:off x="1668449" y="5077097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Owal 29"/>
          <p:cNvSpPr/>
          <p:nvPr/>
        </p:nvSpPr>
        <p:spPr>
          <a:xfrm>
            <a:off x="4195072" y="2498894"/>
            <a:ext cx="76781" cy="837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/>
          <p:cNvSpPr>
            <a:spLocks noChangeAspect="1"/>
          </p:cNvSpPr>
          <p:nvPr/>
        </p:nvSpPr>
        <p:spPr>
          <a:xfrm>
            <a:off x="4961689" y="223098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/>
          <p:cNvSpPr/>
          <p:nvPr/>
        </p:nvSpPr>
        <p:spPr>
          <a:xfrm>
            <a:off x="5423579" y="2792061"/>
            <a:ext cx="76781" cy="837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Dowolny kształt: kształt 32"/>
          <p:cNvSpPr/>
          <p:nvPr/>
        </p:nvSpPr>
        <p:spPr>
          <a:xfrm>
            <a:off x="4271853" y="2547756"/>
            <a:ext cx="2233649" cy="464251"/>
          </a:xfrm>
          <a:custGeom>
            <a:avLst/>
            <a:gdLst>
              <a:gd name="connsiteX0" fmla="*/ 0 w 2233649"/>
              <a:gd name="connsiteY0" fmla="*/ 0 h 464251"/>
              <a:gd name="connsiteX1" fmla="*/ 279207 w 2233649"/>
              <a:gd name="connsiteY1" fmla="*/ 20940 h 464251"/>
              <a:gd name="connsiteX2" fmla="*/ 670095 w 2233649"/>
              <a:gd name="connsiteY2" fmla="*/ 41881 h 464251"/>
              <a:gd name="connsiteX3" fmla="*/ 1040043 w 2233649"/>
              <a:gd name="connsiteY3" fmla="*/ 153563 h 464251"/>
              <a:gd name="connsiteX4" fmla="*/ 1242468 w 2233649"/>
              <a:gd name="connsiteY4" fmla="*/ 321087 h 464251"/>
              <a:gd name="connsiteX5" fmla="*/ 1500733 w 2233649"/>
              <a:gd name="connsiteY5" fmla="*/ 460690 h 464251"/>
              <a:gd name="connsiteX6" fmla="*/ 1717118 w 2233649"/>
              <a:gd name="connsiteY6" fmla="*/ 425789 h 464251"/>
              <a:gd name="connsiteX7" fmla="*/ 2031225 w 2233649"/>
              <a:gd name="connsiteY7" fmla="*/ 376928 h 464251"/>
              <a:gd name="connsiteX8" fmla="*/ 2233649 w 2233649"/>
              <a:gd name="connsiteY8" fmla="*/ 355988 h 46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3649" h="464251">
                <a:moveTo>
                  <a:pt x="0" y="0"/>
                </a:moveTo>
                <a:lnTo>
                  <a:pt x="279207" y="20940"/>
                </a:lnTo>
                <a:cubicBezTo>
                  <a:pt x="390890" y="27920"/>
                  <a:pt x="543289" y="19777"/>
                  <a:pt x="670095" y="41881"/>
                </a:cubicBezTo>
                <a:cubicBezTo>
                  <a:pt x="796901" y="63985"/>
                  <a:pt x="944648" y="107029"/>
                  <a:pt x="1040043" y="153563"/>
                </a:cubicBezTo>
                <a:cubicBezTo>
                  <a:pt x="1135439" y="200097"/>
                  <a:pt x="1165686" y="269899"/>
                  <a:pt x="1242468" y="321087"/>
                </a:cubicBezTo>
                <a:cubicBezTo>
                  <a:pt x="1319250" y="372275"/>
                  <a:pt x="1421625" y="443240"/>
                  <a:pt x="1500733" y="460690"/>
                </a:cubicBezTo>
                <a:cubicBezTo>
                  <a:pt x="1579841" y="478140"/>
                  <a:pt x="1717118" y="425789"/>
                  <a:pt x="1717118" y="425789"/>
                </a:cubicBezTo>
                <a:lnTo>
                  <a:pt x="2031225" y="376928"/>
                </a:lnTo>
                <a:cubicBezTo>
                  <a:pt x="2117313" y="365295"/>
                  <a:pt x="2175481" y="360641"/>
                  <a:pt x="2233649" y="355988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35" name="Dowolny kształt: kształt 34"/>
          <p:cNvSpPr/>
          <p:nvPr/>
        </p:nvSpPr>
        <p:spPr>
          <a:xfrm>
            <a:off x="446730" y="453710"/>
            <a:ext cx="3762302" cy="2088460"/>
          </a:xfrm>
          <a:custGeom>
            <a:avLst/>
            <a:gdLst>
              <a:gd name="connsiteX0" fmla="*/ 3762302 w 3762302"/>
              <a:gd name="connsiteY0" fmla="*/ 2087066 h 2088460"/>
              <a:gd name="connsiteX1" fmla="*/ 3490076 w 3762302"/>
              <a:gd name="connsiteY1" fmla="*/ 2045185 h 2088460"/>
              <a:gd name="connsiteX2" fmla="*/ 3015426 w 3762302"/>
              <a:gd name="connsiteY2" fmla="*/ 1800879 h 2088460"/>
              <a:gd name="connsiteX3" fmla="*/ 2450033 w 3762302"/>
              <a:gd name="connsiteY3" fmla="*/ 1486772 h 2088460"/>
              <a:gd name="connsiteX4" fmla="*/ 2087065 w 3762302"/>
              <a:gd name="connsiteY4" fmla="*/ 1326229 h 2088460"/>
              <a:gd name="connsiteX5" fmla="*/ 1542614 w 3762302"/>
              <a:gd name="connsiteY5" fmla="*/ 984201 h 2088460"/>
              <a:gd name="connsiteX6" fmla="*/ 1081923 w 3762302"/>
              <a:gd name="connsiteY6" fmla="*/ 523511 h 2088460"/>
              <a:gd name="connsiteX7" fmla="*/ 684055 w 3762302"/>
              <a:gd name="connsiteY7" fmla="*/ 237325 h 2088460"/>
              <a:gd name="connsiteX8" fmla="*/ 0 w 3762302"/>
              <a:gd name="connsiteY8" fmla="*/ 0 h 208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2302" h="2088460">
                <a:moveTo>
                  <a:pt x="3762302" y="2087066"/>
                </a:moveTo>
                <a:cubicBezTo>
                  <a:pt x="3688428" y="2089974"/>
                  <a:pt x="3614555" y="2092883"/>
                  <a:pt x="3490076" y="2045185"/>
                </a:cubicBezTo>
                <a:cubicBezTo>
                  <a:pt x="3365597" y="1997487"/>
                  <a:pt x="3188766" y="1893948"/>
                  <a:pt x="3015426" y="1800879"/>
                </a:cubicBezTo>
                <a:cubicBezTo>
                  <a:pt x="2842086" y="1707810"/>
                  <a:pt x="2604760" y="1565880"/>
                  <a:pt x="2450033" y="1486772"/>
                </a:cubicBezTo>
                <a:cubicBezTo>
                  <a:pt x="2295306" y="1407664"/>
                  <a:pt x="2238302" y="1409991"/>
                  <a:pt x="2087065" y="1326229"/>
                </a:cubicBezTo>
                <a:cubicBezTo>
                  <a:pt x="1935828" y="1242467"/>
                  <a:pt x="1710138" y="1117987"/>
                  <a:pt x="1542614" y="984201"/>
                </a:cubicBezTo>
                <a:cubicBezTo>
                  <a:pt x="1375090" y="850415"/>
                  <a:pt x="1225016" y="647990"/>
                  <a:pt x="1081923" y="523511"/>
                </a:cubicBezTo>
                <a:cubicBezTo>
                  <a:pt x="938830" y="399032"/>
                  <a:pt x="864375" y="324577"/>
                  <a:pt x="684055" y="237325"/>
                </a:cubicBezTo>
                <a:cubicBezTo>
                  <a:pt x="503735" y="150073"/>
                  <a:pt x="251867" y="75036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36" name="Owal 35"/>
          <p:cNvSpPr/>
          <p:nvPr/>
        </p:nvSpPr>
        <p:spPr>
          <a:xfrm>
            <a:off x="6127488" y="2921194"/>
            <a:ext cx="76781" cy="837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Dowolny kształt: kształt 37"/>
          <p:cNvSpPr/>
          <p:nvPr/>
        </p:nvSpPr>
        <p:spPr>
          <a:xfrm>
            <a:off x="6121594" y="3266711"/>
            <a:ext cx="1347169" cy="247796"/>
          </a:xfrm>
          <a:custGeom>
            <a:avLst/>
            <a:gdLst>
              <a:gd name="connsiteX0" fmla="*/ 1416971 w 1416971"/>
              <a:gd name="connsiteY0" fmla="*/ 0 h 258266"/>
              <a:gd name="connsiteX1" fmla="*/ 1256428 w 1416971"/>
              <a:gd name="connsiteY1" fmla="*/ 34901 h 258266"/>
              <a:gd name="connsiteX2" fmla="*/ 1012123 w 1416971"/>
              <a:gd name="connsiteY2" fmla="*/ 97723 h 258266"/>
              <a:gd name="connsiteX3" fmla="*/ 635194 w 1416971"/>
              <a:gd name="connsiteY3" fmla="*/ 160544 h 258266"/>
              <a:gd name="connsiteX4" fmla="*/ 404849 w 1416971"/>
              <a:gd name="connsiteY4" fmla="*/ 195445 h 258266"/>
              <a:gd name="connsiteX5" fmla="*/ 195445 w 1416971"/>
              <a:gd name="connsiteY5" fmla="*/ 230345 h 258266"/>
              <a:gd name="connsiteX6" fmla="*/ 0 w 1416971"/>
              <a:gd name="connsiteY6" fmla="*/ 258266 h 25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971" h="258266">
                <a:moveTo>
                  <a:pt x="1416971" y="0"/>
                </a:moveTo>
                <a:cubicBezTo>
                  <a:pt x="1370437" y="9307"/>
                  <a:pt x="1323903" y="18614"/>
                  <a:pt x="1256428" y="34901"/>
                </a:cubicBezTo>
                <a:cubicBezTo>
                  <a:pt x="1188953" y="51188"/>
                  <a:pt x="1115662" y="76782"/>
                  <a:pt x="1012123" y="97723"/>
                </a:cubicBezTo>
                <a:cubicBezTo>
                  <a:pt x="908584" y="118664"/>
                  <a:pt x="635194" y="160544"/>
                  <a:pt x="635194" y="160544"/>
                </a:cubicBezTo>
                <a:lnTo>
                  <a:pt x="404849" y="195445"/>
                </a:lnTo>
                <a:lnTo>
                  <a:pt x="195445" y="230345"/>
                </a:lnTo>
                <a:cubicBezTo>
                  <a:pt x="127970" y="240815"/>
                  <a:pt x="63985" y="249540"/>
                  <a:pt x="0" y="258266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Dowolny kształt: kształt 40"/>
          <p:cNvSpPr/>
          <p:nvPr/>
        </p:nvSpPr>
        <p:spPr>
          <a:xfrm>
            <a:off x="4313734" y="554724"/>
            <a:ext cx="2359292" cy="1986052"/>
          </a:xfrm>
          <a:custGeom>
            <a:avLst/>
            <a:gdLst>
              <a:gd name="connsiteX0" fmla="*/ 0 w 2359292"/>
              <a:gd name="connsiteY0" fmla="*/ 1986052 h 1986052"/>
              <a:gd name="connsiteX1" fmla="*/ 153564 w 2359292"/>
              <a:gd name="connsiteY1" fmla="*/ 1295016 h 1986052"/>
              <a:gd name="connsiteX2" fmla="*/ 300147 w 2359292"/>
              <a:gd name="connsiteY2" fmla="*/ 743584 h 1986052"/>
              <a:gd name="connsiteX3" fmla="*/ 376929 w 2359292"/>
              <a:gd name="connsiteY3" fmla="*/ 492299 h 1986052"/>
              <a:gd name="connsiteX4" fmla="*/ 572373 w 2359292"/>
              <a:gd name="connsiteY4" fmla="*/ 171212 h 1986052"/>
              <a:gd name="connsiteX5" fmla="*/ 823658 w 2359292"/>
              <a:gd name="connsiteY5" fmla="*/ 3688 h 1986052"/>
              <a:gd name="connsiteX6" fmla="*/ 1081924 w 2359292"/>
              <a:gd name="connsiteY6" fmla="*/ 59529 h 1986052"/>
              <a:gd name="connsiteX7" fmla="*/ 1403011 w 2359292"/>
              <a:gd name="connsiteY7" fmla="*/ 108391 h 1986052"/>
              <a:gd name="connsiteX8" fmla="*/ 1933503 w 2359292"/>
              <a:gd name="connsiteY8" fmla="*/ 52549 h 1986052"/>
              <a:gd name="connsiteX9" fmla="*/ 2359292 w 2359292"/>
              <a:gd name="connsiteY9" fmla="*/ 24629 h 198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59292" h="1986052">
                <a:moveTo>
                  <a:pt x="0" y="1986052"/>
                </a:moveTo>
                <a:cubicBezTo>
                  <a:pt x="51770" y="1744073"/>
                  <a:pt x="103540" y="1502094"/>
                  <a:pt x="153564" y="1295016"/>
                </a:cubicBezTo>
                <a:cubicBezTo>
                  <a:pt x="203588" y="1087938"/>
                  <a:pt x="262920" y="877370"/>
                  <a:pt x="300147" y="743584"/>
                </a:cubicBezTo>
                <a:cubicBezTo>
                  <a:pt x="337374" y="609798"/>
                  <a:pt x="331558" y="587694"/>
                  <a:pt x="376929" y="492299"/>
                </a:cubicBezTo>
                <a:cubicBezTo>
                  <a:pt x="422300" y="396904"/>
                  <a:pt x="497918" y="252647"/>
                  <a:pt x="572373" y="171212"/>
                </a:cubicBezTo>
                <a:cubicBezTo>
                  <a:pt x="646828" y="89777"/>
                  <a:pt x="738733" y="22302"/>
                  <a:pt x="823658" y="3688"/>
                </a:cubicBezTo>
                <a:cubicBezTo>
                  <a:pt x="908583" y="-14926"/>
                  <a:pt x="985365" y="42079"/>
                  <a:pt x="1081924" y="59529"/>
                </a:cubicBezTo>
                <a:cubicBezTo>
                  <a:pt x="1178483" y="76979"/>
                  <a:pt x="1261081" y="109554"/>
                  <a:pt x="1403011" y="108391"/>
                </a:cubicBezTo>
                <a:cubicBezTo>
                  <a:pt x="1544941" y="107228"/>
                  <a:pt x="1774123" y="66509"/>
                  <a:pt x="1933503" y="52549"/>
                </a:cubicBezTo>
                <a:cubicBezTo>
                  <a:pt x="2092883" y="38589"/>
                  <a:pt x="2226087" y="31609"/>
                  <a:pt x="2359292" y="24629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Dowolny kształt: kształt 41"/>
          <p:cNvSpPr/>
          <p:nvPr/>
        </p:nvSpPr>
        <p:spPr>
          <a:xfrm>
            <a:off x="3887945" y="2547756"/>
            <a:ext cx="425789" cy="1403010"/>
          </a:xfrm>
          <a:custGeom>
            <a:avLst/>
            <a:gdLst>
              <a:gd name="connsiteX0" fmla="*/ 425789 w 425789"/>
              <a:gd name="connsiteY0" fmla="*/ 0 h 1403010"/>
              <a:gd name="connsiteX1" fmla="*/ 328067 w 425789"/>
              <a:gd name="connsiteY1" fmla="*/ 425789 h 1403010"/>
              <a:gd name="connsiteX2" fmla="*/ 279206 w 425789"/>
              <a:gd name="connsiteY2" fmla="*/ 739896 h 1403010"/>
              <a:gd name="connsiteX3" fmla="*/ 272226 w 425789"/>
              <a:gd name="connsiteY3" fmla="*/ 844598 h 1403010"/>
              <a:gd name="connsiteX4" fmla="*/ 286186 w 425789"/>
              <a:gd name="connsiteY4" fmla="*/ 1005142 h 1403010"/>
              <a:gd name="connsiteX5" fmla="*/ 300147 w 425789"/>
              <a:gd name="connsiteY5" fmla="*/ 1109844 h 1403010"/>
              <a:gd name="connsiteX6" fmla="*/ 209405 w 425789"/>
              <a:gd name="connsiteY6" fmla="*/ 1207566 h 1403010"/>
              <a:gd name="connsiteX7" fmla="*/ 0 w 425789"/>
              <a:gd name="connsiteY7" fmla="*/ 1403010 h 140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789" h="1403010">
                <a:moveTo>
                  <a:pt x="425789" y="0"/>
                </a:moveTo>
                <a:cubicBezTo>
                  <a:pt x="389143" y="151236"/>
                  <a:pt x="352497" y="302473"/>
                  <a:pt x="328067" y="425789"/>
                </a:cubicBezTo>
                <a:cubicBezTo>
                  <a:pt x="303637" y="549105"/>
                  <a:pt x="288513" y="670095"/>
                  <a:pt x="279206" y="739896"/>
                </a:cubicBezTo>
                <a:cubicBezTo>
                  <a:pt x="269899" y="809698"/>
                  <a:pt x="271063" y="800390"/>
                  <a:pt x="272226" y="844598"/>
                </a:cubicBezTo>
                <a:cubicBezTo>
                  <a:pt x="273389" y="888806"/>
                  <a:pt x="281533" y="960934"/>
                  <a:pt x="286186" y="1005142"/>
                </a:cubicBezTo>
                <a:cubicBezTo>
                  <a:pt x="290839" y="1049350"/>
                  <a:pt x="312944" y="1076107"/>
                  <a:pt x="300147" y="1109844"/>
                </a:cubicBezTo>
                <a:cubicBezTo>
                  <a:pt x="287350" y="1143581"/>
                  <a:pt x="259429" y="1158705"/>
                  <a:pt x="209405" y="1207566"/>
                </a:cubicBezTo>
                <a:cubicBezTo>
                  <a:pt x="159381" y="1256427"/>
                  <a:pt x="79690" y="1329718"/>
                  <a:pt x="0" y="140301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Dowolny kształt: kształt 43"/>
          <p:cNvSpPr/>
          <p:nvPr/>
        </p:nvSpPr>
        <p:spPr>
          <a:xfrm>
            <a:off x="3887945" y="3936806"/>
            <a:ext cx="390889" cy="858559"/>
          </a:xfrm>
          <a:custGeom>
            <a:avLst/>
            <a:gdLst>
              <a:gd name="connsiteX0" fmla="*/ 0 w 390889"/>
              <a:gd name="connsiteY0" fmla="*/ 0 h 858559"/>
              <a:gd name="connsiteX1" fmla="*/ 390889 w 390889"/>
              <a:gd name="connsiteY1" fmla="*/ 858559 h 85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0889" h="858559">
                <a:moveTo>
                  <a:pt x="0" y="0"/>
                </a:moveTo>
                <a:cubicBezTo>
                  <a:pt x="127388" y="297820"/>
                  <a:pt x="254776" y="595640"/>
                  <a:pt x="390889" y="858559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Dowolny kształt: kształt 44"/>
          <p:cNvSpPr/>
          <p:nvPr/>
        </p:nvSpPr>
        <p:spPr>
          <a:xfrm>
            <a:off x="4271853" y="4578980"/>
            <a:ext cx="530492" cy="237325"/>
          </a:xfrm>
          <a:custGeom>
            <a:avLst/>
            <a:gdLst>
              <a:gd name="connsiteX0" fmla="*/ 0 w 530492"/>
              <a:gd name="connsiteY0" fmla="*/ 237325 h 237325"/>
              <a:gd name="connsiteX1" fmla="*/ 125643 w 530492"/>
              <a:gd name="connsiteY1" fmla="*/ 188464 h 237325"/>
              <a:gd name="connsiteX2" fmla="*/ 530492 w 530492"/>
              <a:gd name="connsiteY2" fmla="*/ 0 h 2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492" h="237325">
                <a:moveTo>
                  <a:pt x="0" y="237325"/>
                </a:moveTo>
                <a:cubicBezTo>
                  <a:pt x="18614" y="232671"/>
                  <a:pt x="37228" y="228018"/>
                  <a:pt x="125643" y="188464"/>
                </a:cubicBezTo>
                <a:cubicBezTo>
                  <a:pt x="214058" y="148910"/>
                  <a:pt x="372275" y="74455"/>
                  <a:pt x="530492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Dowolny kształt: kształt 45"/>
          <p:cNvSpPr/>
          <p:nvPr/>
        </p:nvSpPr>
        <p:spPr>
          <a:xfrm>
            <a:off x="4802345" y="4578980"/>
            <a:ext cx="467670" cy="837618"/>
          </a:xfrm>
          <a:custGeom>
            <a:avLst/>
            <a:gdLst>
              <a:gd name="connsiteX0" fmla="*/ 467670 w 467670"/>
              <a:gd name="connsiteY0" fmla="*/ 837618 h 837618"/>
              <a:gd name="connsiteX1" fmla="*/ 0 w 467670"/>
              <a:gd name="connsiteY1" fmla="*/ 0 h 83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7670" h="837618">
                <a:moveTo>
                  <a:pt x="467670" y="837618"/>
                </a:moveTo>
                <a:lnTo>
                  <a:pt x="0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Dowolny kształt: kształt 47"/>
          <p:cNvSpPr/>
          <p:nvPr/>
        </p:nvSpPr>
        <p:spPr>
          <a:xfrm>
            <a:off x="2010284" y="4844226"/>
            <a:ext cx="2708299" cy="872519"/>
          </a:xfrm>
          <a:custGeom>
            <a:avLst/>
            <a:gdLst>
              <a:gd name="connsiteX0" fmla="*/ 2708299 w 2708299"/>
              <a:gd name="connsiteY0" fmla="*/ 872519 h 872519"/>
              <a:gd name="connsiteX1" fmla="*/ 2156867 w 2708299"/>
              <a:gd name="connsiteY1" fmla="*/ 802718 h 872519"/>
              <a:gd name="connsiteX2" fmla="*/ 1458852 w 2708299"/>
              <a:gd name="connsiteY2" fmla="*/ 677075 h 872519"/>
              <a:gd name="connsiteX3" fmla="*/ 998162 w 2708299"/>
              <a:gd name="connsiteY3" fmla="*/ 607273 h 872519"/>
              <a:gd name="connsiteX4" fmla="*/ 635194 w 2708299"/>
              <a:gd name="connsiteY4" fmla="*/ 579353 h 872519"/>
              <a:gd name="connsiteX5" fmla="*/ 495591 w 2708299"/>
              <a:gd name="connsiteY5" fmla="*/ 537472 h 872519"/>
              <a:gd name="connsiteX6" fmla="*/ 376928 w 2708299"/>
              <a:gd name="connsiteY6" fmla="*/ 418809 h 872519"/>
              <a:gd name="connsiteX7" fmla="*/ 153563 w 2708299"/>
              <a:gd name="connsiteY7" fmla="*/ 174504 h 872519"/>
              <a:gd name="connsiteX8" fmla="*/ 55841 w 2708299"/>
              <a:gd name="connsiteY8" fmla="*/ 69801 h 872519"/>
              <a:gd name="connsiteX9" fmla="*/ 0 w 2708299"/>
              <a:gd name="connsiteY9" fmla="*/ 0 h 87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08299" h="872519">
                <a:moveTo>
                  <a:pt x="2708299" y="872519"/>
                </a:moveTo>
                <a:cubicBezTo>
                  <a:pt x="2536703" y="853905"/>
                  <a:pt x="2365108" y="835292"/>
                  <a:pt x="2156867" y="802718"/>
                </a:cubicBezTo>
                <a:cubicBezTo>
                  <a:pt x="1948626" y="770144"/>
                  <a:pt x="1651969" y="709649"/>
                  <a:pt x="1458852" y="677075"/>
                </a:cubicBezTo>
                <a:cubicBezTo>
                  <a:pt x="1265734" y="644501"/>
                  <a:pt x="1135438" y="623560"/>
                  <a:pt x="998162" y="607273"/>
                </a:cubicBezTo>
                <a:cubicBezTo>
                  <a:pt x="860886" y="590986"/>
                  <a:pt x="718956" y="590986"/>
                  <a:pt x="635194" y="579353"/>
                </a:cubicBezTo>
                <a:cubicBezTo>
                  <a:pt x="551432" y="567720"/>
                  <a:pt x="538635" y="564229"/>
                  <a:pt x="495591" y="537472"/>
                </a:cubicBezTo>
                <a:cubicBezTo>
                  <a:pt x="452547" y="510715"/>
                  <a:pt x="433933" y="479304"/>
                  <a:pt x="376928" y="418809"/>
                </a:cubicBezTo>
                <a:cubicBezTo>
                  <a:pt x="319923" y="358314"/>
                  <a:pt x="207078" y="232672"/>
                  <a:pt x="153563" y="174504"/>
                </a:cubicBezTo>
                <a:cubicBezTo>
                  <a:pt x="100048" y="116336"/>
                  <a:pt x="81435" y="98885"/>
                  <a:pt x="55841" y="69801"/>
                </a:cubicBezTo>
                <a:cubicBezTo>
                  <a:pt x="30247" y="40717"/>
                  <a:pt x="15123" y="20358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Dowolny kształt: kształt 48"/>
          <p:cNvSpPr/>
          <p:nvPr/>
        </p:nvSpPr>
        <p:spPr>
          <a:xfrm>
            <a:off x="4439377" y="2017264"/>
            <a:ext cx="2261267" cy="218786"/>
          </a:xfrm>
          <a:custGeom>
            <a:avLst/>
            <a:gdLst>
              <a:gd name="connsiteX0" fmla="*/ 2240629 w 2261267"/>
              <a:gd name="connsiteY0" fmla="*/ 34901 h 218786"/>
              <a:gd name="connsiteX1" fmla="*/ 2184788 w 2261267"/>
              <a:gd name="connsiteY1" fmla="*/ 34901 h 218786"/>
              <a:gd name="connsiteX2" fmla="*/ 1619396 w 2261267"/>
              <a:gd name="connsiteY2" fmla="*/ 125643 h 218786"/>
              <a:gd name="connsiteX3" fmla="*/ 1165686 w 2261267"/>
              <a:gd name="connsiteY3" fmla="*/ 188464 h 218786"/>
              <a:gd name="connsiteX4" fmla="*/ 907420 w 2261267"/>
              <a:gd name="connsiteY4" fmla="*/ 216385 h 218786"/>
              <a:gd name="connsiteX5" fmla="*/ 760837 w 2261267"/>
              <a:gd name="connsiteY5" fmla="*/ 209405 h 218786"/>
              <a:gd name="connsiteX6" fmla="*/ 495591 w 2261267"/>
              <a:gd name="connsiteY6" fmla="*/ 146583 h 218786"/>
              <a:gd name="connsiteX7" fmla="*/ 202425 w 2261267"/>
              <a:gd name="connsiteY7" fmla="*/ 69802 h 218786"/>
              <a:gd name="connsiteX8" fmla="*/ 0 w 2261267"/>
              <a:gd name="connsiteY8" fmla="*/ 0 h 21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1267" h="218786">
                <a:moveTo>
                  <a:pt x="2240629" y="34901"/>
                </a:moveTo>
                <a:cubicBezTo>
                  <a:pt x="2264478" y="27339"/>
                  <a:pt x="2288327" y="19777"/>
                  <a:pt x="2184788" y="34901"/>
                </a:cubicBezTo>
                <a:cubicBezTo>
                  <a:pt x="2081249" y="50025"/>
                  <a:pt x="1789246" y="100049"/>
                  <a:pt x="1619396" y="125643"/>
                </a:cubicBezTo>
                <a:cubicBezTo>
                  <a:pt x="1449546" y="151237"/>
                  <a:pt x="1284349" y="173340"/>
                  <a:pt x="1165686" y="188464"/>
                </a:cubicBezTo>
                <a:cubicBezTo>
                  <a:pt x="1047023" y="203588"/>
                  <a:pt x="974895" y="212895"/>
                  <a:pt x="907420" y="216385"/>
                </a:cubicBezTo>
                <a:cubicBezTo>
                  <a:pt x="839945" y="219875"/>
                  <a:pt x="829475" y="221039"/>
                  <a:pt x="760837" y="209405"/>
                </a:cubicBezTo>
                <a:cubicBezTo>
                  <a:pt x="692199" y="197771"/>
                  <a:pt x="588660" y="169850"/>
                  <a:pt x="495591" y="146583"/>
                </a:cubicBezTo>
                <a:cubicBezTo>
                  <a:pt x="402522" y="123316"/>
                  <a:pt x="285023" y="94232"/>
                  <a:pt x="202425" y="69802"/>
                </a:cubicBezTo>
                <a:cubicBezTo>
                  <a:pt x="119827" y="45372"/>
                  <a:pt x="59913" y="22686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Dowolny kształt: kształt 50"/>
          <p:cNvSpPr/>
          <p:nvPr/>
        </p:nvSpPr>
        <p:spPr>
          <a:xfrm>
            <a:off x="6784708" y="2924684"/>
            <a:ext cx="153564" cy="977221"/>
          </a:xfrm>
          <a:custGeom>
            <a:avLst/>
            <a:gdLst>
              <a:gd name="connsiteX0" fmla="*/ 153564 w 153564"/>
              <a:gd name="connsiteY0" fmla="*/ 977221 h 977221"/>
              <a:gd name="connsiteX1" fmla="*/ 0 w 153564"/>
              <a:gd name="connsiteY1" fmla="*/ 0 h 97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564" h="977221">
                <a:moveTo>
                  <a:pt x="153564" y="977221"/>
                </a:moveTo>
                <a:lnTo>
                  <a:pt x="0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Dowolny kształt: kształt 51"/>
          <p:cNvSpPr/>
          <p:nvPr/>
        </p:nvSpPr>
        <p:spPr>
          <a:xfrm>
            <a:off x="6135554" y="2813002"/>
            <a:ext cx="565393" cy="1319248"/>
          </a:xfrm>
          <a:custGeom>
            <a:avLst/>
            <a:gdLst>
              <a:gd name="connsiteX0" fmla="*/ 565393 w 565393"/>
              <a:gd name="connsiteY0" fmla="*/ 1319248 h 1319248"/>
              <a:gd name="connsiteX1" fmla="*/ 481631 w 565393"/>
              <a:gd name="connsiteY1" fmla="*/ 1200586 h 1319248"/>
              <a:gd name="connsiteX2" fmla="*/ 446730 w 565393"/>
              <a:gd name="connsiteY2" fmla="*/ 1040042 h 1319248"/>
              <a:gd name="connsiteX3" fmla="*/ 376928 w 565393"/>
              <a:gd name="connsiteY3" fmla="*/ 656134 h 1319248"/>
              <a:gd name="connsiteX4" fmla="*/ 342028 w 565393"/>
              <a:gd name="connsiteY4" fmla="*/ 572372 h 1319248"/>
              <a:gd name="connsiteX5" fmla="*/ 265246 w 565393"/>
              <a:gd name="connsiteY5" fmla="*/ 509551 h 1319248"/>
              <a:gd name="connsiteX6" fmla="*/ 104702 w 565393"/>
              <a:gd name="connsiteY6" fmla="*/ 404848 h 1319248"/>
              <a:gd name="connsiteX7" fmla="*/ 41881 w 565393"/>
              <a:gd name="connsiteY7" fmla="*/ 293166 h 1319248"/>
              <a:gd name="connsiteX8" fmla="*/ 34901 w 565393"/>
              <a:gd name="connsiteY8" fmla="*/ 167523 h 1319248"/>
              <a:gd name="connsiteX9" fmla="*/ 0 w 565393"/>
              <a:gd name="connsiteY9" fmla="*/ 0 h 131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393" h="1319248">
                <a:moveTo>
                  <a:pt x="565393" y="1319248"/>
                </a:moveTo>
                <a:cubicBezTo>
                  <a:pt x="533400" y="1283184"/>
                  <a:pt x="501408" y="1247120"/>
                  <a:pt x="481631" y="1200586"/>
                </a:cubicBezTo>
                <a:cubicBezTo>
                  <a:pt x="461854" y="1154052"/>
                  <a:pt x="464180" y="1130784"/>
                  <a:pt x="446730" y="1040042"/>
                </a:cubicBezTo>
                <a:cubicBezTo>
                  <a:pt x="429279" y="949300"/>
                  <a:pt x="394378" y="734079"/>
                  <a:pt x="376928" y="656134"/>
                </a:cubicBezTo>
                <a:cubicBezTo>
                  <a:pt x="359478" y="578189"/>
                  <a:pt x="360642" y="596802"/>
                  <a:pt x="342028" y="572372"/>
                </a:cubicBezTo>
                <a:cubicBezTo>
                  <a:pt x="323414" y="547942"/>
                  <a:pt x="304800" y="537472"/>
                  <a:pt x="265246" y="509551"/>
                </a:cubicBezTo>
                <a:cubicBezTo>
                  <a:pt x="225692" y="481630"/>
                  <a:pt x="141929" y="440912"/>
                  <a:pt x="104702" y="404848"/>
                </a:cubicBezTo>
                <a:cubicBezTo>
                  <a:pt x="67475" y="368784"/>
                  <a:pt x="53514" y="332720"/>
                  <a:pt x="41881" y="293166"/>
                </a:cubicBezTo>
                <a:cubicBezTo>
                  <a:pt x="30248" y="253612"/>
                  <a:pt x="41881" y="216384"/>
                  <a:pt x="34901" y="167523"/>
                </a:cubicBezTo>
                <a:cubicBezTo>
                  <a:pt x="27921" y="118662"/>
                  <a:pt x="13960" y="59331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Dowolny kształt: kształt 52"/>
          <p:cNvSpPr/>
          <p:nvPr/>
        </p:nvSpPr>
        <p:spPr>
          <a:xfrm>
            <a:off x="6700947" y="1368110"/>
            <a:ext cx="1347169" cy="1012122"/>
          </a:xfrm>
          <a:custGeom>
            <a:avLst/>
            <a:gdLst>
              <a:gd name="connsiteX0" fmla="*/ 0 w 1347169"/>
              <a:gd name="connsiteY0" fmla="*/ 1012122 h 1012122"/>
              <a:gd name="connsiteX1" fmla="*/ 342027 w 1347169"/>
              <a:gd name="connsiteY1" fmla="*/ 872519 h 1012122"/>
              <a:gd name="connsiteX2" fmla="*/ 739896 w 1347169"/>
              <a:gd name="connsiteY2" fmla="*/ 711975 h 1012122"/>
              <a:gd name="connsiteX3" fmla="*/ 865538 w 1347169"/>
              <a:gd name="connsiteY3" fmla="*/ 621234 h 1012122"/>
              <a:gd name="connsiteX4" fmla="*/ 1012122 w 1347169"/>
              <a:gd name="connsiteY4" fmla="*/ 369948 h 1012122"/>
              <a:gd name="connsiteX5" fmla="*/ 1200586 w 1347169"/>
              <a:gd name="connsiteY5" fmla="*/ 153563 h 1012122"/>
              <a:gd name="connsiteX6" fmla="*/ 1347169 w 1347169"/>
              <a:gd name="connsiteY6" fmla="*/ 0 h 101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7169" h="1012122">
                <a:moveTo>
                  <a:pt x="0" y="1012122"/>
                </a:moveTo>
                <a:lnTo>
                  <a:pt x="342027" y="872519"/>
                </a:lnTo>
                <a:cubicBezTo>
                  <a:pt x="465343" y="822495"/>
                  <a:pt x="652644" y="753856"/>
                  <a:pt x="739896" y="711975"/>
                </a:cubicBezTo>
                <a:cubicBezTo>
                  <a:pt x="827148" y="670094"/>
                  <a:pt x="820167" y="678238"/>
                  <a:pt x="865538" y="621234"/>
                </a:cubicBezTo>
                <a:cubicBezTo>
                  <a:pt x="910909" y="564230"/>
                  <a:pt x="956281" y="447893"/>
                  <a:pt x="1012122" y="369948"/>
                </a:cubicBezTo>
                <a:cubicBezTo>
                  <a:pt x="1067963" y="292003"/>
                  <a:pt x="1144745" y="215221"/>
                  <a:pt x="1200586" y="153563"/>
                </a:cubicBezTo>
                <a:cubicBezTo>
                  <a:pt x="1256427" y="91905"/>
                  <a:pt x="1301798" y="45952"/>
                  <a:pt x="1347169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Dowolny kształt: kształt 53"/>
          <p:cNvSpPr/>
          <p:nvPr/>
        </p:nvSpPr>
        <p:spPr>
          <a:xfrm>
            <a:off x="6673026" y="949301"/>
            <a:ext cx="2303450" cy="921380"/>
          </a:xfrm>
          <a:custGeom>
            <a:avLst/>
            <a:gdLst>
              <a:gd name="connsiteX0" fmla="*/ 0 w 2303450"/>
              <a:gd name="connsiteY0" fmla="*/ 6980 h 921380"/>
              <a:gd name="connsiteX1" fmla="*/ 467670 w 2303450"/>
              <a:gd name="connsiteY1" fmla="*/ 0 h 921380"/>
              <a:gd name="connsiteX2" fmla="*/ 691035 w 2303450"/>
              <a:gd name="connsiteY2" fmla="*/ 13960 h 921380"/>
              <a:gd name="connsiteX3" fmla="*/ 830638 w 2303450"/>
              <a:gd name="connsiteY3" fmla="*/ 62821 h 921380"/>
              <a:gd name="connsiteX4" fmla="*/ 998162 w 2303450"/>
              <a:gd name="connsiteY4" fmla="*/ 188464 h 921380"/>
              <a:gd name="connsiteX5" fmla="*/ 1116824 w 2303450"/>
              <a:gd name="connsiteY5" fmla="*/ 265246 h 921380"/>
              <a:gd name="connsiteX6" fmla="*/ 1375090 w 2303450"/>
              <a:gd name="connsiteY6" fmla="*/ 418809 h 921380"/>
              <a:gd name="connsiteX7" fmla="*/ 1507713 w 2303450"/>
              <a:gd name="connsiteY7" fmla="*/ 467670 h 921380"/>
              <a:gd name="connsiteX8" fmla="*/ 1598455 w 2303450"/>
              <a:gd name="connsiteY8" fmla="*/ 551432 h 921380"/>
              <a:gd name="connsiteX9" fmla="*/ 1703157 w 2303450"/>
              <a:gd name="connsiteY9" fmla="*/ 614253 h 921380"/>
              <a:gd name="connsiteX10" fmla="*/ 1968403 w 2303450"/>
              <a:gd name="connsiteY10" fmla="*/ 691035 h 921380"/>
              <a:gd name="connsiteX11" fmla="*/ 2121966 w 2303450"/>
              <a:gd name="connsiteY11" fmla="*/ 795737 h 921380"/>
              <a:gd name="connsiteX12" fmla="*/ 2303450 w 2303450"/>
              <a:gd name="connsiteY12" fmla="*/ 921380 h 92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3450" h="921380">
                <a:moveTo>
                  <a:pt x="0" y="6980"/>
                </a:moveTo>
                <a:lnTo>
                  <a:pt x="467670" y="0"/>
                </a:lnTo>
                <a:cubicBezTo>
                  <a:pt x="582842" y="1163"/>
                  <a:pt x="630540" y="3490"/>
                  <a:pt x="691035" y="13960"/>
                </a:cubicBezTo>
                <a:cubicBezTo>
                  <a:pt x="751530" y="24430"/>
                  <a:pt x="779450" y="33737"/>
                  <a:pt x="830638" y="62821"/>
                </a:cubicBezTo>
                <a:cubicBezTo>
                  <a:pt x="881826" y="91905"/>
                  <a:pt x="950464" y="154726"/>
                  <a:pt x="998162" y="188464"/>
                </a:cubicBezTo>
                <a:cubicBezTo>
                  <a:pt x="1045860" y="222202"/>
                  <a:pt x="1054003" y="226855"/>
                  <a:pt x="1116824" y="265246"/>
                </a:cubicBezTo>
                <a:cubicBezTo>
                  <a:pt x="1179645" y="303637"/>
                  <a:pt x="1309942" y="385072"/>
                  <a:pt x="1375090" y="418809"/>
                </a:cubicBezTo>
                <a:cubicBezTo>
                  <a:pt x="1440238" y="452546"/>
                  <a:pt x="1470485" y="445566"/>
                  <a:pt x="1507713" y="467670"/>
                </a:cubicBezTo>
                <a:cubicBezTo>
                  <a:pt x="1544941" y="489774"/>
                  <a:pt x="1565881" y="527001"/>
                  <a:pt x="1598455" y="551432"/>
                </a:cubicBezTo>
                <a:cubicBezTo>
                  <a:pt x="1631029" y="575863"/>
                  <a:pt x="1641499" y="590986"/>
                  <a:pt x="1703157" y="614253"/>
                </a:cubicBezTo>
                <a:cubicBezTo>
                  <a:pt x="1764815" y="637520"/>
                  <a:pt x="1898602" y="660788"/>
                  <a:pt x="1968403" y="691035"/>
                </a:cubicBezTo>
                <a:cubicBezTo>
                  <a:pt x="2038204" y="721282"/>
                  <a:pt x="2121966" y="795737"/>
                  <a:pt x="2121966" y="795737"/>
                </a:cubicBezTo>
                <a:lnTo>
                  <a:pt x="2303450" y="92138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Dowolny kształt: kształt 54"/>
          <p:cNvSpPr/>
          <p:nvPr/>
        </p:nvSpPr>
        <p:spPr>
          <a:xfrm>
            <a:off x="6700947" y="1493707"/>
            <a:ext cx="1521673" cy="635240"/>
          </a:xfrm>
          <a:custGeom>
            <a:avLst/>
            <a:gdLst>
              <a:gd name="connsiteX0" fmla="*/ 0 w 1521673"/>
              <a:gd name="connsiteY0" fmla="*/ 90788 h 635240"/>
              <a:gd name="connsiteX1" fmla="*/ 125642 w 1521673"/>
              <a:gd name="connsiteY1" fmla="*/ 34946 h 635240"/>
              <a:gd name="connsiteX2" fmla="*/ 237325 w 1521673"/>
              <a:gd name="connsiteY2" fmla="*/ 46 h 635240"/>
              <a:gd name="connsiteX3" fmla="*/ 355987 w 1521673"/>
              <a:gd name="connsiteY3" fmla="*/ 41927 h 635240"/>
              <a:gd name="connsiteX4" fmla="*/ 516531 w 1521673"/>
              <a:gd name="connsiteY4" fmla="*/ 223411 h 635240"/>
              <a:gd name="connsiteX5" fmla="*/ 670094 w 1521673"/>
              <a:gd name="connsiteY5" fmla="*/ 397914 h 635240"/>
              <a:gd name="connsiteX6" fmla="*/ 788757 w 1521673"/>
              <a:gd name="connsiteY6" fmla="*/ 474696 h 635240"/>
              <a:gd name="connsiteX7" fmla="*/ 928360 w 1521673"/>
              <a:gd name="connsiteY7" fmla="*/ 502617 h 635240"/>
              <a:gd name="connsiteX8" fmla="*/ 1060983 w 1521673"/>
              <a:gd name="connsiteY8" fmla="*/ 537517 h 635240"/>
              <a:gd name="connsiteX9" fmla="*/ 1277368 w 1521673"/>
              <a:gd name="connsiteY9" fmla="*/ 593359 h 635240"/>
              <a:gd name="connsiteX10" fmla="*/ 1521673 w 1521673"/>
              <a:gd name="connsiteY10" fmla="*/ 635240 h 63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673" h="635240">
                <a:moveTo>
                  <a:pt x="0" y="90788"/>
                </a:moveTo>
                <a:cubicBezTo>
                  <a:pt x="43044" y="70429"/>
                  <a:pt x="86088" y="50070"/>
                  <a:pt x="125642" y="34946"/>
                </a:cubicBezTo>
                <a:cubicBezTo>
                  <a:pt x="165196" y="19822"/>
                  <a:pt x="198934" y="-1118"/>
                  <a:pt x="237325" y="46"/>
                </a:cubicBezTo>
                <a:cubicBezTo>
                  <a:pt x="275716" y="1209"/>
                  <a:pt x="309453" y="4699"/>
                  <a:pt x="355987" y="41927"/>
                </a:cubicBezTo>
                <a:cubicBezTo>
                  <a:pt x="402521" y="79154"/>
                  <a:pt x="516531" y="223411"/>
                  <a:pt x="516531" y="223411"/>
                </a:cubicBezTo>
                <a:cubicBezTo>
                  <a:pt x="568882" y="282742"/>
                  <a:pt x="624723" y="356033"/>
                  <a:pt x="670094" y="397914"/>
                </a:cubicBezTo>
                <a:cubicBezTo>
                  <a:pt x="715465" y="439795"/>
                  <a:pt x="745713" y="457246"/>
                  <a:pt x="788757" y="474696"/>
                </a:cubicBezTo>
                <a:cubicBezTo>
                  <a:pt x="831801" y="492146"/>
                  <a:pt x="882989" y="492147"/>
                  <a:pt x="928360" y="502617"/>
                </a:cubicBezTo>
                <a:cubicBezTo>
                  <a:pt x="973731" y="513087"/>
                  <a:pt x="1060983" y="537517"/>
                  <a:pt x="1060983" y="537517"/>
                </a:cubicBezTo>
                <a:cubicBezTo>
                  <a:pt x="1119151" y="552641"/>
                  <a:pt x="1200586" y="577072"/>
                  <a:pt x="1277368" y="593359"/>
                </a:cubicBezTo>
                <a:cubicBezTo>
                  <a:pt x="1354150" y="609646"/>
                  <a:pt x="1437911" y="622443"/>
                  <a:pt x="1521673" y="63524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Dowolny kształt: kształt 55"/>
          <p:cNvSpPr/>
          <p:nvPr/>
        </p:nvSpPr>
        <p:spPr>
          <a:xfrm>
            <a:off x="7551182" y="1556574"/>
            <a:ext cx="790100" cy="1703157"/>
          </a:xfrm>
          <a:custGeom>
            <a:avLst/>
            <a:gdLst>
              <a:gd name="connsiteX0" fmla="*/ 790100 w 790100"/>
              <a:gd name="connsiteY0" fmla="*/ 0 h 1703157"/>
              <a:gd name="connsiteX1" fmla="*/ 755200 w 790100"/>
              <a:gd name="connsiteY1" fmla="*/ 244305 h 1703157"/>
              <a:gd name="connsiteX2" fmla="*/ 706339 w 790100"/>
              <a:gd name="connsiteY2" fmla="*/ 404849 h 1703157"/>
              <a:gd name="connsiteX3" fmla="*/ 678418 w 790100"/>
              <a:gd name="connsiteY3" fmla="*/ 586333 h 1703157"/>
              <a:gd name="connsiteX4" fmla="*/ 573716 w 790100"/>
              <a:gd name="connsiteY4" fmla="*/ 753857 h 1703157"/>
              <a:gd name="connsiteX5" fmla="*/ 406192 w 790100"/>
              <a:gd name="connsiteY5" fmla="*/ 998162 h 1703157"/>
              <a:gd name="connsiteX6" fmla="*/ 329410 w 790100"/>
              <a:gd name="connsiteY6" fmla="*/ 1130785 h 1703157"/>
              <a:gd name="connsiteX7" fmla="*/ 175847 w 790100"/>
              <a:gd name="connsiteY7" fmla="*/ 1340189 h 1703157"/>
              <a:gd name="connsiteX8" fmla="*/ 71145 w 790100"/>
              <a:gd name="connsiteY8" fmla="*/ 1549594 h 1703157"/>
              <a:gd name="connsiteX9" fmla="*/ 15303 w 790100"/>
              <a:gd name="connsiteY9" fmla="*/ 1612415 h 1703157"/>
              <a:gd name="connsiteX10" fmla="*/ 1343 w 790100"/>
              <a:gd name="connsiteY10" fmla="*/ 1661276 h 1703157"/>
              <a:gd name="connsiteX11" fmla="*/ 1343 w 790100"/>
              <a:gd name="connsiteY11" fmla="*/ 1703157 h 170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0100" h="1703157">
                <a:moveTo>
                  <a:pt x="790100" y="0"/>
                </a:moveTo>
                <a:cubicBezTo>
                  <a:pt x="779630" y="88415"/>
                  <a:pt x="769160" y="176830"/>
                  <a:pt x="755200" y="244305"/>
                </a:cubicBezTo>
                <a:cubicBezTo>
                  <a:pt x="741240" y="311780"/>
                  <a:pt x="719136" y="347844"/>
                  <a:pt x="706339" y="404849"/>
                </a:cubicBezTo>
                <a:cubicBezTo>
                  <a:pt x="693542" y="461854"/>
                  <a:pt x="700522" y="528165"/>
                  <a:pt x="678418" y="586333"/>
                </a:cubicBezTo>
                <a:cubicBezTo>
                  <a:pt x="656314" y="644501"/>
                  <a:pt x="619087" y="685219"/>
                  <a:pt x="573716" y="753857"/>
                </a:cubicBezTo>
                <a:cubicBezTo>
                  <a:pt x="528345" y="822495"/>
                  <a:pt x="446910" y="935341"/>
                  <a:pt x="406192" y="998162"/>
                </a:cubicBezTo>
                <a:cubicBezTo>
                  <a:pt x="365474" y="1060983"/>
                  <a:pt x="367801" y="1073781"/>
                  <a:pt x="329410" y="1130785"/>
                </a:cubicBezTo>
                <a:cubicBezTo>
                  <a:pt x="291019" y="1187789"/>
                  <a:pt x="218891" y="1270388"/>
                  <a:pt x="175847" y="1340189"/>
                </a:cubicBezTo>
                <a:cubicBezTo>
                  <a:pt x="132803" y="1409990"/>
                  <a:pt x="97902" y="1504223"/>
                  <a:pt x="71145" y="1549594"/>
                </a:cubicBezTo>
                <a:cubicBezTo>
                  <a:pt x="44388" y="1594965"/>
                  <a:pt x="26937" y="1593801"/>
                  <a:pt x="15303" y="1612415"/>
                </a:cubicBezTo>
                <a:cubicBezTo>
                  <a:pt x="3669" y="1631029"/>
                  <a:pt x="3670" y="1646152"/>
                  <a:pt x="1343" y="1661276"/>
                </a:cubicBezTo>
                <a:cubicBezTo>
                  <a:pt x="-984" y="1676400"/>
                  <a:pt x="179" y="1689778"/>
                  <a:pt x="1343" y="1703157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Dowolny kształt: kształt 56"/>
          <p:cNvSpPr/>
          <p:nvPr/>
        </p:nvSpPr>
        <p:spPr>
          <a:xfrm>
            <a:off x="8962516" y="978944"/>
            <a:ext cx="2282510" cy="884757"/>
          </a:xfrm>
          <a:custGeom>
            <a:avLst/>
            <a:gdLst>
              <a:gd name="connsiteX0" fmla="*/ 0 w 2282510"/>
              <a:gd name="connsiteY0" fmla="*/ 884757 h 884757"/>
              <a:gd name="connsiteX1" fmla="*/ 321087 w 2282510"/>
              <a:gd name="connsiteY1" fmla="*/ 773074 h 884757"/>
              <a:gd name="connsiteX2" fmla="*/ 474650 w 2282510"/>
              <a:gd name="connsiteY2" fmla="*/ 682332 h 884757"/>
              <a:gd name="connsiteX3" fmla="*/ 642174 w 2282510"/>
              <a:gd name="connsiteY3" fmla="*/ 675352 h 884757"/>
              <a:gd name="connsiteX4" fmla="*/ 718956 w 2282510"/>
              <a:gd name="connsiteY4" fmla="*/ 605551 h 884757"/>
              <a:gd name="connsiteX5" fmla="*/ 907420 w 2282510"/>
              <a:gd name="connsiteY5" fmla="*/ 340305 h 884757"/>
              <a:gd name="connsiteX6" fmla="*/ 1019102 w 2282510"/>
              <a:gd name="connsiteY6" fmla="*/ 186741 h 884757"/>
              <a:gd name="connsiteX7" fmla="*/ 1326229 w 2282510"/>
              <a:gd name="connsiteY7" fmla="*/ 96000 h 884757"/>
              <a:gd name="connsiteX8" fmla="*/ 1479792 w 2282510"/>
              <a:gd name="connsiteY8" fmla="*/ 82039 h 884757"/>
              <a:gd name="connsiteX9" fmla="*/ 1710137 w 2282510"/>
              <a:gd name="connsiteY9" fmla="*/ 12238 h 884757"/>
              <a:gd name="connsiteX10" fmla="*/ 1933502 w 2282510"/>
              <a:gd name="connsiteY10" fmla="*/ 5258 h 884757"/>
              <a:gd name="connsiteX11" fmla="*/ 2282510 w 2282510"/>
              <a:gd name="connsiteY11" fmla="*/ 68079 h 88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2510" h="884757">
                <a:moveTo>
                  <a:pt x="0" y="884757"/>
                </a:moveTo>
                <a:cubicBezTo>
                  <a:pt x="120989" y="845784"/>
                  <a:pt x="241979" y="806811"/>
                  <a:pt x="321087" y="773074"/>
                </a:cubicBezTo>
                <a:cubicBezTo>
                  <a:pt x="400195" y="739336"/>
                  <a:pt x="421136" y="698619"/>
                  <a:pt x="474650" y="682332"/>
                </a:cubicBezTo>
                <a:cubicBezTo>
                  <a:pt x="528165" y="666045"/>
                  <a:pt x="601456" y="688149"/>
                  <a:pt x="642174" y="675352"/>
                </a:cubicBezTo>
                <a:cubicBezTo>
                  <a:pt x="682892" y="662555"/>
                  <a:pt x="674748" y="661392"/>
                  <a:pt x="718956" y="605551"/>
                </a:cubicBezTo>
                <a:cubicBezTo>
                  <a:pt x="763164" y="549710"/>
                  <a:pt x="857396" y="410107"/>
                  <a:pt x="907420" y="340305"/>
                </a:cubicBezTo>
                <a:cubicBezTo>
                  <a:pt x="957444" y="270503"/>
                  <a:pt x="949301" y="227458"/>
                  <a:pt x="1019102" y="186741"/>
                </a:cubicBezTo>
                <a:cubicBezTo>
                  <a:pt x="1088903" y="146024"/>
                  <a:pt x="1249447" y="113450"/>
                  <a:pt x="1326229" y="96000"/>
                </a:cubicBezTo>
                <a:cubicBezTo>
                  <a:pt x="1403011" y="78550"/>
                  <a:pt x="1415807" y="95999"/>
                  <a:pt x="1479792" y="82039"/>
                </a:cubicBezTo>
                <a:cubicBezTo>
                  <a:pt x="1543777" y="68079"/>
                  <a:pt x="1634519" y="25035"/>
                  <a:pt x="1710137" y="12238"/>
                </a:cubicBezTo>
                <a:cubicBezTo>
                  <a:pt x="1785755" y="-559"/>
                  <a:pt x="1838107" y="-4049"/>
                  <a:pt x="1933502" y="5258"/>
                </a:cubicBezTo>
                <a:cubicBezTo>
                  <a:pt x="2028897" y="14565"/>
                  <a:pt x="2155703" y="41322"/>
                  <a:pt x="2282510" y="68079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Dowolny kształt: kształt 57"/>
          <p:cNvSpPr/>
          <p:nvPr/>
        </p:nvSpPr>
        <p:spPr>
          <a:xfrm>
            <a:off x="9338222" y="1647316"/>
            <a:ext cx="287409" cy="949301"/>
          </a:xfrm>
          <a:custGeom>
            <a:avLst/>
            <a:gdLst>
              <a:gd name="connsiteX0" fmla="*/ 50083 w 287409"/>
              <a:gd name="connsiteY0" fmla="*/ 949301 h 949301"/>
              <a:gd name="connsiteX1" fmla="*/ 36123 w 287409"/>
              <a:gd name="connsiteY1" fmla="*/ 823658 h 949301"/>
              <a:gd name="connsiteX2" fmla="*/ 1222 w 287409"/>
              <a:gd name="connsiteY2" fmla="*/ 767817 h 949301"/>
              <a:gd name="connsiteX3" fmla="*/ 84984 w 287409"/>
              <a:gd name="connsiteY3" fmla="*/ 488611 h 949301"/>
              <a:gd name="connsiteX4" fmla="*/ 210627 w 287409"/>
              <a:gd name="connsiteY4" fmla="*/ 174504 h 949301"/>
              <a:gd name="connsiteX5" fmla="*/ 287409 w 287409"/>
              <a:gd name="connsiteY5" fmla="*/ 0 h 9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409" h="949301">
                <a:moveTo>
                  <a:pt x="50083" y="949301"/>
                </a:moveTo>
                <a:cubicBezTo>
                  <a:pt x="47174" y="901603"/>
                  <a:pt x="44266" y="853905"/>
                  <a:pt x="36123" y="823658"/>
                </a:cubicBezTo>
                <a:cubicBezTo>
                  <a:pt x="27980" y="793411"/>
                  <a:pt x="-6921" y="823658"/>
                  <a:pt x="1222" y="767817"/>
                </a:cubicBezTo>
                <a:cubicBezTo>
                  <a:pt x="9365" y="711976"/>
                  <a:pt x="50083" y="587496"/>
                  <a:pt x="84984" y="488611"/>
                </a:cubicBezTo>
                <a:cubicBezTo>
                  <a:pt x="119885" y="389725"/>
                  <a:pt x="176890" y="255939"/>
                  <a:pt x="210627" y="174504"/>
                </a:cubicBezTo>
                <a:cubicBezTo>
                  <a:pt x="244364" y="93069"/>
                  <a:pt x="265886" y="46534"/>
                  <a:pt x="287409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Dowolny kształt: kształt 58"/>
          <p:cNvSpPr/>
          <p:nvPr/>
        </p:nvSpPr>
        <p:spPr>
          <a:xfrm>
            <a:off x="2638498" y="3783243"/>
            <a:ext cx="1249447" cy="167523"/>
          </a:xfrm>
          <a:custGeom>
            <a:avLst/>
            <a:gdLst>
              <a:gd name="connsiteX0" fmla="*/ 1249447 w 1249447"/>
              <a:gd name="connsiteY0" fmla="*/ 167523 h 167523"/>
              <a:gd name="connsiteX1" fmla="*/ 0 w 1249447"/>
              <a:gd name="connsiteY1" fmla="*/ 0 h 16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9447" h="167523">
                <a:moveTo>
                  <a:pt x="1249447" y="167523"/>
                </a:moveTo>
                <a:lnTo>
                  <a:pt x="0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Dowolny kształt: kształt 59"/>
          <p:cNvSpPr/>
          <p:nvPr/>
        </p:nvSpPr>
        <p:spPr>
          <a:xfrm>
            <a:off x="1891479" y="2443053"/>
            <a:ext cx="1054145" cy="2380232"/>
          </a:xfrm>
          <a:custGeom>
            <a:avLst/>
            <a:gdLst>
              <a:gd name="connsiteX0" fmla="*/ 1054145 w 1054145"/>
              <a:gd name="connsiteY0" fmla="*/ 0 h 2380232"/>
              <a:gd name="connsiteX1" fmla="*/ 921523 w 1054145"/>
              <a:gd name="connsiteY1" fmla="*/ 523512 h 2380232"/>
              <a:gd name="connsiteX2" fmla="*/ 837761 w 1054145"/>
              <a:gd name="connsiteY2" fmla="*/ 746877 h 2380232"/>
              <a:gd name="connsiteX3" fmla="*/ 795880 w 1054145"/>
              <a:gd name="connsiteY3" fmla="*/ 1005142 h 2380232"/>
              <a:gd name="connsiteX4" fmla="*/ 733058 w 1054145"/>
              <a:gd name="connsiteY4" fmla="*/ 1416971 h 2380232"/>
              <a:gd name="connsiteX5" fmla="*/ 670237 w 1054145"/>
              <a:gd name="connsiteY5" fmla="*/ 1570535 h 2380232"/>
              <a:gd name="connsiteX6" fmla="*/ 565535 w 1054145"/>
              <a:gd name="connsiteY6" fmla="*/ 1640336 h 2380232"/>
              <a:gd name="connsiteX7" fmla="*/ 195587 w 1054145"/>
              <a:gd name="connsiteY7" fmla="*/ 1772959 h 2380232"/>
              <a:gd name="connsiteX8" fmla="*/ 49003 w 1054145"/>
              <a:gd name="connsiteY8" fmla="*/ 1863701 h 2380232"/>
              <a:gd name="connsiteX9" fmla="*/ 142 w 1054145"/>
              <a:gd name="connsiteY9" fmla="*/ 1968403 h 2380232"/>
              <a:gd name="connsiteX10" fmla="*/ 35043 w 1054145"/>
              <a:gd name="connsiteY10" fmla="*/ 2177808 h 2380232"/>
              <a:gd name="connsiteX11" fmla="*/ 62964 w 1054145"/>
              <a:gd name="connsiteY11" fmla="*/ 2254590 h 2380232"/>
              <a:gd name="connsiteX12" fmla="*/ 104845 w 1054145"/>
              <a:gd name="connsiteY12" fmla="*/ 2380232 h 238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54145" h="2380232">
                <a:moveTo>
                  <a:pt x="1054145" y="0"/>
                </a:moveTo>
                <a:cubicBezTo>
                  <a:pt x="1005866" y="199516"/>
                  <a:pt x="957587" y="399033"/>
                  <a:pt x="921523" y="523512"/>
                </a:cubicBezTo>
                <a:cubicBezTo>
                  <a:pt x="885459" y="647991"/>
                  <a:pt x="858701" y="666605"/>
                  <a:pt x="837761" y="746877"/>
                </a:cubicBezTo>
                <a:cubicBezTo>
                  <a:pt x="816821" y="827149"/>
                  <a:pt x="813330" y="893460"/>
                  <a:pt x="795880" y="1005142"/>
                </a:cubicBezTo>
                <a:cubicBezTo>
                  <a:pt x="778429" y="1116824"/>
                  <a:pt x="753998" y="1322739"/>
                  <a:pt x="733058" y="1416971"/>
                </a:cubicBezTo>
                <a:cubicBezTo>
                  <a:pt x="712117" y="1511203"/>
                  <a:pt x="698157" y="1533308"/>
                  <a:pt x="670237" y="1570535"/>
                </a:cubicBezTo>
                <a:cubicBezTo>
                  <a:pt x="642317" y="1607762"/>
                  <a:pt x="644643" y="1606599"/>
                  <a:pt x="565535" y="1640336"/>
                </a:cubicBezTo>
                <a:cubicBezTo>
                  <a:pt x="486427" y="1674073"/>
                  <a:pt x="281676" y="1735732"/>
                  <a:pt x="195587" y="1772959"/>
                </a:cubicBezTo>
                <a:cubicBezTo>
                  <a:pt x="109498" y="1810186"/>
                  <a:pt x="81577" y="1831127"/>
                  <a:pt x="49003" y="1863701"/>
                </a:cubicBezTo>
                <a:cubicBezTo>
                  <a:pt x="16429" y="1896275"/>
                  <a:pt x="2469" y="1916052"/>
                  <a:pt x="142" y="1968403"/>
                </a:cubicBezTo>
                <a:cubicBezTo>
                  <a:pt x="-2185" y="2020754"/>
                  <a:pt x="24573" y="2130110"/>
                  <a:pt x="35043" y="2177808"/>
                </a:cubicBezTo>
                <a:cubicBezTo>
                  <a:pt x="45513" y="2225506"/>
                  <a:pt x="51330" y="2220853"/>
                  <a:pt x="62964" y="2254590"/>
                </a:cubicBezTo>
                <a:cubicBezTo>
                  <a:pt x="74598" y="2288327"/>
                  <a:pt x="89721" y="2334279"/>
                  <a:pt x="104845" y="2380232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Dowolny kształt: kształt 60"/>
          <p:cNvSpPr/>
          <p:nvPr/>
        </p:nvSpPr>
        <p:spPr>
          <a:xfrm>
            <a:off x="9046278" y="2638498"/>
            <a:ext cx="45239" cy="481630"/>
          </a:xfrm>
          <a:custGeom>
            <a:avLst/>
            <a:gdLst>
              <a:gd name="connsiteX0" fmla="*/ 0 w 45239"/>
              <a:gd name="connsiteY0" fmla="*/ 481630 h 481630"/>
              <a:gd name="connsiteX1" fmla="*/ 6980 w 45239"/>
              <a:gd name="connsiteY1" fmla="*/ 265246 h 481630"/>
              <a:gd name="connsiteX2" fmla="*/ 41881 w 45239"/>
              <a:gd name="connsiteY2" fmla="*/ 160543 h 481630"/>
              <a:gd name="connsiteX3" fmla="*/ 41881 w 45239"/>
              <a:gd name="connsiteY3" fmla="*/ 0 h 48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39" h="481630">
                <a:moveTo>
                  <a:pt x="0" y="481630"/>
                </a:moveTo>
                <a:cubicBezTo>
                  <a:pt x="0" y="400195"/>
                  <a:pt x="0" y="318760"/>
                  <a:pt x="6980" y="265246"/>
                </a:cubicBezTo>
                <a:cubicBezTo>
                  <a:pt x="13960" y="211731"/>
                  <a:pt x="36064" y="204751"/>
                  <a:pt x="41881" y="160543"/>
                </a:cubicBezTo>
                <a:cubicBezTo>
                  <a:pt x="47698" y="116335"/>
                  <a:pt x="44789" y="58167"/>
                  <a:pt x="41881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Dowolny kształt: kształt 63"/>
          <p:cNvSpPr/>
          <p:nvPr/>
        </p:nvSpPr>
        <p:spPr>
          <a:xfrm>
            <a:off x="7503664" y="3259731"/>
            <a:ext cx="284741" cy="418809"/>
          </a:xfrm>
          <a:custGeom>
            <a:avLst/>
            <a:gdLst>
              <a:gd name="connsiteX0" fmla="*/ 0 w 284741"/>
              <a:gd name="connsiteY0" fmla="*/ 418809 h 418809"/>
              <a:gd name="connsiteX1" fmla="*/ 118663 w 284741"/>
              <a:gd name="connsiteY1" fmla="*/ 397869 h 418809"/>
              <a:gd name="connsiteX2" fmla="*/ 188464 w 284741"/>
              <a:gd name="connsiteY2" fmla="*/ 314107 h 418809"/>
              <a:gd name="connsiteX3" fmla="*/ 279206 w 284741"/>
              <a:gd name="connsiteY3" fmla="*/ 223365 h 418809"/>
              <a:gd name="connsiteX4" fmla="*/ 272226 w 284741"/>
              <a:gd name="connsiteY4" fmla="*/ 118663 h 418809"/>
              <a:gd name="connsiteX5" fmla="*/ 251286 w 284741"/>
              <a:gd name="connsiteY5" fmla="*/ 0 h 41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741" h="418809">
                <a:moveTo>
                  <a:pt x="0" y="418809"/>
                </a:moveTo>
                <a:cubicBezTo>
                  <a:pt x="43626" y="417064"/>
                  <a:pt x="87252" y="415319"/>
                  <a:pt x="118663" y="397869"/>
                </a:cubicBezTo>
                <a:cubicBezTo>
                  <a:pt x="150074" y="380419"/>
                  <a:pt x="161707" y="343191"/>
                  <a:pt x="188464" y="314107"/>
                </a:cubicBezTo>
                <a:cubicBezTo>
                  <a:pt x="215221" y="285023"/>
                  <a:pt x="265246" y="255939"/>
                  <a:pt x="279206" y="223365"/>
                </a:cubicBezTo>
                <a:cubicBezTo>
                  <a:pt x="293166" y="190791"/>
                  <a:pt x="276879" y="155890"/>
                  <a:pt x="272226" y="118663"/>
                </a:cubicBezTo>
                <a:cubicBezTo>
                  <a:pt x="267573" y="81436"/>
                  <a:pt x="259429" y="40718"/>
                  <a:pt x="251286" y="0"/>
                </a:cubicBezTo>
              </a:path>
            </a:pathLst>
          </a:custGeom>
          <a:noFill/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Dowolny kształt: kształt 65"/>
          <p:cNvSpPr/>
          <p:nvPr/>
        </p:nvSpPr>
        <p:spPr>
          <a:xfrm>
            <a:off x="8804366" y="2383971"/>
            <a:ext cx="139535" cy="254527"/>
          </a:xfrm>
          <a:custGeom>
            <a:avLst/>
            <a:gdLst>
              <a:gd name="connsiteX0" fmla="*/ 0 w 169850"/>
              <a:gd name="connsiteY0" fmla="*/ 0 h 279206"/>
              <a:gd name="connsiteX1" fmla="*/ 146583 w 169850"/>
              <a:gd name="connsiteY1" fmla="*/ 223364 h 279206"/>
              <a:gd name="connsiteX2" fmla="*/ 167524 w 169850"/>
              <a:gd name="connsiteY2" fmla="*/ 279206 h 27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850" h="279206">
                <a:moveTo>
                  <a:pt x="0" y="0"/>
                </a:moveTo>
                <a:cubicBezTo>
                  <a:pt x="59331" y="88415"/>
                  <a:pt x="118662" y="176830"/>
                  <a:pt x="146583" y="223364"/>
                </a:cubicBezTo>
                <a:cubicBezTo>
                  <a:pt x="174504" y="269898"/>
                  <a:pt x="171014" y="274552"/>
                  <a:pt x="167524" y="279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Dowolny kształt: kształt 66"/>
          <p:cNvSpPr/>
          <p:nvPr/>
        </p:nvSpPr>
        <p:spPr>
          <a:xfrm>
            <a:off x="7636287" y="2771120"/>
            <a:ext cx="607273" cy="328068"/>
          </a:xfrm>
          <a:custGeom>
            <a:avLst/>
            <a:gdLst>
              <a:gd name="connsiteX0" fmla="*/ 621234 w 627073"/>
              <a:gd name="connsiteY0" fmla="*/ 8320 h 343368"/>
              <a:gd name="connsiteX1" fmla="*/ 537472 w 627073"/>
              <a:gd name="connsiteY1" fmla="*/ 43221 h 343368"/>
              <a:gd name="connsiteX2" fmla="*/ 0 w 627073"/>
              <a:gd name="connsiteY2" fmla="*/ 343368 h 34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7073" h="343368">
                <a:moveTo>
                  <a:pt x="621234" y="8320"/>
                </a:moveTo>
                <a:cubicBezTo>
                  <a:pt x="631122" y="-2150"/>
                  <a:pt x="641011" y="-12620"/>
                  <a:pt x="537472" y="43221"/>
                </a:cubicBezTo>
                <a:cubicBezTo>
                  <a:pt x="433933" y="99062"/>
                  <a:pt x="216966" y="221215"/>
                  <a:pt x="0" y="34336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Dowolny kształt: kształt 2"/>
          <p:cNvSpPr/>
          <p:nvPr/>
        </p:nvSpPr>
        <p:spPr>
          <a:xfrm>
            <a:off x="5242560" y="5451566"/>
            <a:ext cx="322217" cy="740228"/>
          </a:xfrm>
          <a:custGeom>
            <a:avLst/>
            <a:gdLst>
              <a:gd name="connsiteX0" fmla="*/ 0 w 322217"/>
              <a:gd name="connsiteY0" fmla="*/ 0 h 740228"/>
              <a:gd name="connsiteX1" fmla="*/ 26126 w 322217"/>
              <a:gd name="connsiteY1" fmla="*/ 43543 h 740228"/>
              <a:gd name="connsiteX2" fmla="*/ 69669 w 322217"/>
              <a:gd name="connsiteY2" fmla="*/ 139337 h 740228"/>
              <a:gd name="connsiteX3" fmla="*/ 121920 w 322217"/>
              <a:gd name="connsiteY3" fmla="*/ 330925 h 740228"/>
              <a:gd name="connsiteX4" fmla="*/ 226423 w 322217"/>
              <a:gd name="connsiteY4" fmla="*/ 461554 h 740228"/>
              <a:gd name="connsiteX5" fmla="*/ 322217 w 322217"/>
              <a:gd name="connsiteY5" fmla="*/ 740228 h 74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217" h="740228">
                <a:moveTo>
                  <a:pt x="0" y="0"/>
                </a:moveTo>
                <a:cubicBezTo>
                  <a:pt x="7257" y="10160"/>
                  <a:pt x="14515" y="20320"/>
                  <a:pt x="26126" y="43543"/>
                </a:cubicBezTo>
                <a:cubicBezTo>
                  <a:pt x="37737" y="66766"/>
                  <a:pt x="53703" y="91440"/>
                  <a:pt x="69669" y="139337"/>
                </a:cubicBezTo>
                <a:cubicBezTo>
                  <a:pt x="85635" y="187234"/>
                  <a:pt x="95794" y="277222"/>
                  <a:pt x="121920" y="330925"/>
                </a:cubicBezTo>
                <a:cubicBezTo>
                  <a:pt x="148046" y="384628"/>
                  <a:pt x="193040" y="393337"/>
                  <a:pt x="226423" y="461554"/>
                </a:cubicBezTo>
                <a:cubicBezTo>
                  <a:pt x="259806" y="529771"/>
                  <a:pt x="291011" y="634999"/>
                  <a:pt x="322217" y="74022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Dowolny kształt: kształt 4"/>
          <p:cNvSpPr/>
          <p:nvPr/>
        </p:nvSpPr>
        <p:spPr>
          <a:xfrm>
            <a:off x="5242560" y="3901440"/>
            <a:ext cx="1698171" cy="1524000"/>
          </a:xfrm>
          <a:custGeom>
            <a:avLst/>
            <a:gdLst>
              <a:gd name="connsiteX0" fmla="*/ 0 w 1698171"/>
              <a:gd name="connsiteY0" fmla="*/ 1524000 h 1524000"/>
              <a:gd name="connsiteX1" fmla="*/ 339634 w 1698171"/>
              <a:gd name="connsiteY1" fmla="*/ 1393371 h 1524000"/>
              <a:gd name="connsiteX2" fmla="*/ 783771 w 1698171"/>
              <a:gd name="connsiteY2" fmla="*/ 1193074 h 1524000"/>
              <a:gd name="connsiteX3" fmla="*/ 888274 w 1698171"/>
              <a:gd name="connsiteY3" fmla="*/ 1045029 h 1524000"/>
              <a:gd name="connsiteX4" fmla="*/ 949234 w 1698171"/>
              <a:gd name="connsiteY4" fmla="*/ 766354 h 1524000"/>
              <a:gd name="connsiteX5" fmla="*/ 1227909 w 1698171"/>
              <a:gd name="connsiteY5" fmla="*/ 461554 h 1524000"/>
              <a:gd name="connsiteX6" fmla="*/ 1593669 w 1698171"/>
              <a:gd name="connsiteY6" fmla="*/ 130629 h 1524000"/>
              <a:gd name="connsiteX7" fmla="*/ 1698171 w 1698171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8171" h="1524000">
                <a:moveTo>
                  <a:pt x="0" y="1524000"/>
                </a:moveTo>
                <a:cubicBezTo>
                  <a:pt x="104503" y="1486262"/>
                  <a:pt x="209006" y="1448525"/>
                  <a:pt x="339634" y="1393371"/>
                </a:cubicBezTo>
                <a:cubicBezTo>
                  <a:pt x="470262" y="1338217"/>
                  <a:pt x="692331" y="1251131"/>
                  <a:pt x="783771" y="1193074"/>
                </a:cubicBezTo>
                <a:cubicBezTo>
                  <a:pt x="875211" y="1135017"/>
                  <a:pt x="860697" y="1116149"/>
                  <a:pt x="888274" y="1045029"/>
                </a:cubicBezTo>
                <a:cubicBezTo>
                  <a:pt x="915851" y="973909"/>
                  <a:pt x="892628" y="863600"/>
                  <a:pt x="949234" y="766354"/>
                </a:cubicBezTo>
                <a:cubicBezTo>
                  <a:pt x="1005840" y="669108"/>
                  <a:pt x="1120503" y="567508"/>
                  <a:pt x="1227909" y="461554"/>
                </a:cubicBezTo>
                <a:cubicBezTo>
                  <a:pt x="1335315" y="355600"/>
                  <a:pt x="1515292" y="207555"/>
                  <a:pt x="1593669" y="130629"/>
                </a:cubicBezTo>
                <a:cubicBezTo>
                  <a:pt x="1672046" y="53703"/>
                  <a:pt x="1685108" y="26851"/>
                  <a:pt x="1698171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Dowolny kształt: kształt 8"/>
          <p:cNvSpPr/>
          <p:nvPr/>
        </p:nvSpPr>
        <p:spPr>
          <a:xfrm>
            <a:off x="6940731" y="3892731"/>
            <a:ext cx="627018" cy="418012"/>
          </a:xfrm>
          <a:custGeom>
            <a:avLst/>
            <a:gdLst>
              <a:gd name="connsiteX0" fmla="*/ 0 w 627018"/>
              <a:gd name="connsiteY0" fmla="*/ 0 h 418012"/>
              <a:gd name="connsiteX1" fmla="*/ 52252 w 627018"/>
              <a:gd name="connsiteY1" fmla="*/ 95795 h 418012"/>
              <a:gd name="connsiteX2" fmla="*/ 278675 w 627018"/>
              <a:gd name="connsiteY2" fmla="*/ 148046 h 418012"/>
              <a:gd name="connsiteX3" fmla="*/ 409303 w 627018"/>
              <a:gd name="connsiteY3" fmla="*/ 269966 h 418012"/>
              <a:gd name="connsiteX4" fmla="*/ 627018 w 627018"/>
              <a:gd name="connsiteY4" fmla="*/ 418012 h 4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18" h="418012">
                <a:moveTo>
                  <a:pt x="0" y="0"/>
                </a:moveTo>
                <a:cubicBezTo>
                  <a:pt x="2903" y="35560"/>
                  <a:pt x="5806" y="71121"/>
                  <a:pt x="52252" y="95795"/>
                </a:cubicBezTo>
                <a:cubicBezTo>
                  <a:pt x="98698" y="120469"/>
                  <a:pt x="219167" y="119018"/>
                  <a:pt x="278675" y="148046"/>
                </a:cubicBezTo>
                <a:cubicBezTo>
                  <a:pt x="338184" y="177075"/>
                  <a:pt x="351246" y="224972"/>
                  <a:pt x="409303" y="269966"/>
                </a:cubicBezTo>
                <a:cubicBezTo>
                  <a:pt x="467360" y="314960"/>
                  <a:pt x="547189" y="366486"/>
                  <a:pt x="627018" y="418012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Dowolny kształt: kształt 13"/>
          <p:cNvSpPr/>
          <p:nvPr/>
        </p:nvSpPr>
        <p:spPr>
          <a:xfrm>
            <a:off x="5582194" y="6095863"/>
            <a:ext cx="1219200" cy="722948"/>
          </a:xfrm>
          <a:custGeom>
            <a:avLst/>
            <a:gdLst>
              <a:gd name="connsiteX0" fmla="*/ 0 w 1219200"/>
              <a:gd name="connsiteY0" fmla="*/ 104640 h 722948"/>
              <a:gd name="connsiteX1" fmla="*/ 217715 w 1219200"/>
              <a:gd name="connsiteY1" fmla="*/ 26263 h 722948"/>
              <a:gd name="connsiteX2" fmla="*/ 330926 w 1219200"/>
              <a:gd name="connsiteY2" fmla="*/ 137 h 722948"/>
              <a:gd name="connsiteX3" fmla="*/ 478972 w 1219200"/>
              <a:gd name="connsiteY3" fmla="*/ 34971 h 722948"/>
              <a:gd name="connsiteX4" fmla="*/ 644435 w 1219200"/>
              <a:gd name="connsiteY4" fmla="*/ 95931 h 722948"/>
              <a:gd name="connsiteX5" fmla="*/ 870857 w 1219200"/>
              <a:gd name="connsiteY5" fmla="*/ 139474 h 722948"/>
              <a:gd name="connsiteX6" fmla="*/ 914400 w 1219200"/>
              <a:gd name="connsiteY6" fmla="*/ 270103 h 722948"/>
              <a:gd name="connsiteX7" fmla="*/ 1036320 w 1219200"/>
              <a:gd name="connsiteY7" fmla="*/ 531360 h 722948"/>
              <a:gd name="connsiteX8" fmla="*/ 1219200 w 1219200"/>
              <a:gd name="connsiteY8" fmla="*/ 722948 h 72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" h="722948">
                <a:moveTo>
                  <a:pt x="0" y="104640"/>
                </a:moveTo>
                <a:cubicBezTo>
                  <a:pt x="81280" y="74160"/>
                  <a:pt x="162561" y="43680"/>
                  <a:pt x="217715" y="26263"/>
                </a:cubicBezTo>
                <a:cubicBezTo>
                  <a:pt x="272869" y="8846"/>
                  <a:pt x="287383" y="-1314"/>
                  <a:pt x="330926" y="137"/>
                </a:cubicBezTo>
                <a:cubicBezTo>
                  <a:pt x="374469" y="1588"/>
                  <a:pt x="426721" y="19005"/>
                  <a:pt x="478972" y="34971"/>
                </a:cubicBezTo>
                <a:cubicBezTo>
                  <a:pt x="531223" y="50937"/>
                  <a:pt x="579121" y="78514"/>
                  <a:pt x="644435" y="95931"/>
                </a:cubicBezTo>
                <a:cubicBezTo>
                  <a:pt x="709749" y="113348"/>
                  <a:pt x="825863" y="110445"/>
                  <a:pt x="870857" y="139474"/>
                </a:cubicBezTo>
                <a:cubicBezTo>
                  <a:pt x="915851" y="168503"/>
                  <a:pt x="886823" y="204789"/>
                  <a:pt x="914400" y="270103"/>
                </a:cubicBezTo>
                <a:cubicBezTo>
                  <a:pt x="941977" y="335417"/>
                  <a:pt x="985520" y="455886"/>
                  <a:pt x="1036320" y="531360"/>
                </a:cubicBezTo>
                <a:cubicBezTo>
                  <a:pt x="1087120" y="606834"/>
                  <a:pt x="1153160" y="664891"/>
                  <a:pt x="1219200" y="72294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Dowolny kształt: kształt 20"/>
          <p:cNvSpPr/>
          <p:nvPr/>
        </p:nvSpPr>
        <p:spPr>
          <a:xfrm>
            <a:off x="9117874" y="5895703"/>
            <a:ext cx="583475" cy="914400"/>
          </a:xfrm>
          <a:custGeom>
            <a:avLst/>
            <a:gdLst>
              <a:gd name="connsiteX0" fmla="*/ 583475 w 583475"/>
              <a:gd name="connsiteY0" fmla="*/ 0 h 914400"/>
              <a:gd name="connsiteX1" fmla="*/ 444137 w 583475"/>
              <a:gd name="connsiteY1" fmla="*/ 252548 h 914400"/>
              <a:gd name="connsiteX2" fmla="*/ 226423 w 583475"/>
              <a:gd name="connsiteY2" fmla="*/ 592183 h 914400"/>
              <a:gd name="connsiteX3" fmla="*/ 0 w 583475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75" h="914400">
                <a:moveTo>
                  <a:pt x="583475" y="0"/>
                </a:moveTo>
                <a:cubicBezTo>
                  <a:pt x="543560" y="76925"/>
                  <a:pt x="503646" y="153851"/>
                  <a:pt x="444137" y="252548"/>
                </a:cubicBezTo>
                <a:cubicBezTo>
                  <a:pt x="384628" y="351245"/>
                  <a:pt x="300446" y="481874"/>
                  <a:pt x="226423" y="592183"/>
                </a:cubicBezTo>
                <a:cubicBezTo>
                  <a:pt x="152400" y="702492"/>
                  <a:pt x="76200" y="808446"/>
                  <a:pt x="0" y="9144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Dowolny kształt: kształt 42"/>
          <p:cNvSpPr/>
          <p:nvPr/>
        </p:nvSpPr>
        <p:spPr>
          <a:xfrm>
            <a:off x="6407317" y="2386149"/>
            <a:ext cx="280866" cy="1062445"/>
          </a:xfrm>
          <a:custGeom>
            <a:avLst/>
            <a:gdLst>
              <a:gd name="connsiteX0" fmla="*/ 280866 w 280866"/>
              <a:gd name="connsiteY0" fmla="*/ 0 h 1062445"/>
              <a:gd name="connsiteX1" fmla="*/ 28317 w 280866"/>
              <a:gd name="connsiteY1" fmla="*/ 43542 h 1062445"/>
              <a:gd name="connsiteX2" fmla="*/ 10900 w 280866"/>
              <a:gd name="connsiteY2" fmla="*/ 60960 h 1062445"/>
              <a:gd name="connsiteX3" fmla="*/ 71860 w 280866"/>
              <a:gd name="connsiteY3" fmla="*/ 409302 h 1062445"/>
              <a:gd name="connsiteX4" fmla="*/ 176363 w 280866"/>
              <a:gd name="connsiteY4" fmla="*/ 1062445 h 106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866" h="1062445">
                <a:moveTo>
                  <a:pt x="280866" y="0"/>
                </a:moveTo>
                <a:cubicBezTo>
                  <a:pt x="177088" y="16691"/>
                  <a:pt x="73311" y="33382"/>
                  <a:pt x="28317" y="43542"/>
                </a:cubicBezTo>
                <a:cubicBezTo>
                  <a:pt x="-16677" y="53702"/>
                  <a:pt x="3643" y="0"/>
                  <a:pt x="10900" y="60960"/>
                </a:cubicBezTo>
                <a:cubicBezTo>
                  <a:pt x="18157" y="121920"/>
                  <a:pt x="44283" y="242388"/>
                  <a:pt x="71860" y="409302"/>
                </a:cubicBezTo>
                <a:cubicBezTo>
                  <a:pt x="99437" y="576216"/>
                  <a:pt x="137900" y="819330"/>
                  <a:pt x="176363" y="1062445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Dowolny kształt: kształt 46"/>
          <p:cNvSpPr/>
          <p:nvPr/>
        </p:nvSpPr>
        <p:spPr>
          <a:xfrm>
            <a:off x="5869577" y="5077097"/>
            <a:ext cx="220438" cy="1001486"/>
          </a:xfrm>
          <a:custGeom>
            <a:avLst/>
            <a:gdLst>
              <a:gd name="connsiteX0" fmla="*/ 0 w 220438"/>
              <a:gd name="connsiteY0" fmla="*/ 1001486 h 1001486"/>
              <a:gd name="connsiteX1" fmla="*/ 104503 w 220438"/>
              <a:gd name="connsiteY1" fmla="*/ 653143 h 1001486"/>
              <a:gd name="connsiteX2" fmla="*/ 217714 w 220438"/>
              <a:gd name="connsiteY2" fmla="*/ 487680 h 1001486"/>
              <a:gd name="connsiteX3" fmla="*/ 174172 w 220438"/>
              <a:gd name="connsiteY3" fmla="*/ 0 h 10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438" h="1001486">
                <a:moveTo>
                  <a:pt x="0" y="1001486"/>
                </a:moveTo>
                <a:cubicBezTo>
                  <a:pt x="34108" y="870131"/>
                  <a:pt x="68217" y="738777"/>
                  <a:pt x="104503" y="653143"/>
                </a:cubicBezTo>
                <a:cubicBezTo>
                  <a:pt x="140789" y="567509"/>
                  <a:pt x="206103" y="596537"/>
                  <a:pt x="217714" y="487680"/>
                </a:cubicBezTo>
                <a:cubicBezTo>
                  <a:pt x="229325" y="378823"/>
                  <a:pt x="201748" y="189411"/>
                  <a:pt x="174172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Dowolny kształt: kształt 76"/>
          <p:cNvSpPr/>
          <p:nvPr/>
        </p:nvSpPr>
        <p:spPr>
          <a:xfrm>
            <a:off x="8020594" y="3169920"/>
            <a:ext cx="574766" cy="1463040"/>
          </a:xfrm>
          <a:custGeom>
            <a:avLst/>
            <a:gdLst>
              <a:gd name="connsiteX0" fmla="*/ 0 w 574766"/>
              <a:gd name="connsiteY0" fmla="*/ 1463040 h 1463040"/>
              <a:gd name="connsiteX1" fmla="*/ 174172 w 574766"/>
              <a:gd name="connsiteY1" fmla="*/ 1271451 h 1463040"/>
              <a:gd name="connsiteX2" fmla="*/ 243840 w 574766"/>
              <a:gd name="connsiteY2" fmla="*/ 923109 h 1463040"/>
              <a:gd name="connsiteX3" fmla="*/ 339635 w 574766"/>
              <a:gd name="connsiteY3" fmla="*/ 635726 h 1463040"/>
              <a:gd name="connsiteX4" fmla="*/ 470263 w 574766"/>
              <a:gd name="connsiteY4" fmla="*/ 487680 h 1463040"/>
              <a:gd name="connsiteX5" fmla="*/ 548640 w 574766"/>
              <a:gd name="connsiteY5" fmla="*/ 174171 h 1463040"/>
              <a:gd name="connsiteX6" fmla="*/ 574766 w 574766"/>
              <a:gd name="connsiteY6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766" h="1463040">
                <a:moveTo>
                  <a:pt x="0" y="1463040"/>
                </a:moveTo>
                <a:cubicBezTo>
                  <a:pt x="66766" y="1412239"/>
                  <a:pt x="133532" y="1361439"/>
                  <a:pt x="174172" y="1271451"/>
                </a:cubicBezTo>
                <a:cubicBezTo>
                  <a:pt x="214812" y="1181463"/>
                  <a:pt x="216263" y="1029063"/>
                  <a:pt x="243840" y="923109"/>
                </a:cubicBezTo>
                <a:cubicBezTo>
                  <a:pt x="271417" y="817155"/>
                  <a:pt x="301898" y="708297"/>
                  <a:pt x="339635" y="635726"/>
                </a:cubicBezTo>
                <a:cubicBezTo>
                  <a:pt x="377372" y="563154"/>
                  <a:pt x="435429" y="564606"/>
                  <a:pt x="470263" y="487680"/>
                </a:cubicBezTo>
                <a:cubicBezTo>
                  <a:pt x="505097" y="410754"/>
                  <a:pt x="531223" y="255451"/>
                  <a:pt x="548640" y="174171"/>
                </a:cubicBezTo>
                <a:cubicBezTo>
                  <a:pt x="566057" y="92891"/>
                  <a:pt x="570411" y="46445"/>
                  <a:pt x="574766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8" name="Dowolny kształt: kształt 77"/>
          <p:cNvSpPr/>
          <p:nvPr/>
        </p:nvSpPr>
        <p:spPr>
          <a:xfrm>
            <a:off x="6479177" y="4650377"/>
            <a:ext cx="1515292" cy="1581448"/>
          </a:xfrm>
          <a:custGeom>
            <a:avLst/>
            <a:gdLst>
              <a:gd name="connsiteX0" fmla="*/ 0 w 1515292"/>
              <a:gd name="connsiteY0" fmla="*/ 1576252 h 1581448"/>
              <a:gd name="connsiteX1" fmla="*/ 148046 w 1515292"/>
              <a:gd name="connsiteY1" fmla="*/ 1541417 h 1581448"/>
              <a:gd name="connsiteX2" fmla="*/ 470263 w 1515292"/>
              <a:gd name="connsiteY2" fmla="*/ 1280160 h 1581448"/>
              <a:gd name="connsiteX3" fmla="*/ 496389 w 1515292"/>
              <a:gd name="connsiteY3" fmla="*/ 1210492 h 1581448"/>
              <a:gd name="connsiteX4" fmla="*/ 470263 w 1515292"/>
              <a:gd name="connsiteY4" fmla="*/ 1158240 h 1581448"/>
              <a:gd name="connsiteX5" fmla="*/ 574766 w 1515292"/>
              <a:gd name="connsiteY5" fmla="*/ 1045029 h 1581448"/>
              <a:gd name="connsiteX6" fmla="*/ 870857 w 1515292"/>
              <a:gd name="connsiteY6" fmla="*/ 722812 h 1581448"/>
              <a:gd name="connsiteX7" fmla="*/ 1027612 w 1515292"/>
              <a:gd name="connsiteY7" fmla="*/ 661852 h 1581448"/>
              <a:gd name="connsiteX8" fmla="*/ 1201783 w 1515292"/>
              <a:gd name="connsiteY8" fmla="*/ 487680 h 1581448"/>
              <a:gd name="connsiteX9" fmla="*/ 1515292 w 1515292"/>
              <a:gd name="connsiteY9" fmla="*/ 0 h 1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5292" h="1581448">
                <a:moveTo>
                  <a:pt x="0" y="1576252"/>
                </a:moveTo>
                <a:cubicBezTo>
                  <a:pt x="34834" y="1583509"/>
                  <a:pt x="69669" y="1590766"/>
                  <a:pt x="148046" y="1541417"/>
                </a:cubicBezTo>
                <a:cubicBezTo>
                  <a:pt x="226423" y="1492068"/>
                  <a:pt x="412206" y="1335314"/>
                  <a:pt x="470263" y="1280160"/>
                </a:cubicBezTo>
                <a:cubicBezTo>
                  <a:pt x="528320" y="1225006"/>
                  <a:pt x="496389" y="1230812"/>
                  <a:pt x="496389" y="1210492"/>
                </a:cubicBezTo>
                <a:cubicBezTo>
                  <a:pt x="496389" y="1190172"/>
                  <a:pt x="457200" y="1185817"/>
                  <a:pt x="470263" y="1158240"/>
                </a:cubicBezTo>
                <a:cubicBezTo>
                  <a:pt x="483326" y="1130663"/>
                  <a:pt x="574766" y="1045029"/>
                  <a:pt x="574766" y="1045029"/>
                </a:cubicBezTo>
                <a:cubicBezTo>
                  <a:pt x="641532" y="972458"/>
                  <a:pt x="795383" y="786675"/>
                  <a:pt x="870857" y="722812"/>
                </a:cubicBezTo>
                <a:cubicBezTo>
                  <a:pt x="946331" y="658949"/>
                  <a:pt x="972458" y="701041"/>
                  <a:pt x="1027612" y="661852"/>
                </a:cubicBezTo>
                <a:cubicBezTo>
                  <a:pt x="1082766" y="622663"/>
                  <a:pt x="1120503" y="597989"/>
                  <a:pt x="1201783" y="487680"/>
                </a:cubicBezTo>
                <a:cubicBezTo>
                  <a:pt x="1283063" y="377371"/>
                  <a:pt x="1399177" y="188685"/>
                  <a:pt x="1515292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81" name="Dowolny kształt: kształt 80"/>
          <p:cNvSpPr/>
          <p:nvPr/>
        </p:nvSpPr>
        <p:spPr>
          <a:xfrm>
            <a:off x="5391150" y="114300"/>
            <a:ext cx="2238375" cy="6686550"/>
          </a:xfrm>
          <a:custGeom>
            <a:avLst/>
            <a:gdLst>
              <a:gd name="connsiteX0" fmla="*/ 0 w 2238375"/>
              <a:gd name="connsiteY0" fmla="*/ 0 h 6686550"/>
              <a:gd name="connsiteX1" fmla="*/ 114300 w 2238375"/>
              <a:gd name="connsiteY1" fmla="*/ 1409700 h 6686550"/>
              <a:gd name="connsiteX2" fmla="*/ 180975 w 2238375"/>
              <a:gd name="connsiteY2" fmla="*/ 2057400 h 6686550"/>
              <a:gd name="connsiteX3" fmla="*/ 247650 w 2238375"/>
              <a:gd name="connsiteY3" fmla="*/ 2295525 h 6686550"/>
              <a:gd name="connsiteX4" fmla="*/ 552450 w 2238375"/>
              <a:gd name="connsiteY4" fmla="*/ 2905125 h 6686550"/>
              <a:gd name="connsiteX5" fmla="*/ 1085850 w 2238375"/>
              <a:gd name="connsiteY5" fmla="*/ 3752850 h 6686550"/>
              <a:gd name="connsiteX6" fmla="*/ 1362075 w 2238375"/>
              <a:gd name="connsiteY6" fmla="*/ 4181475 h 6686550"/>
              <a:gd name="connsiteX7" fmla="*/ 1562100 w 2238375"/>
              <a:gd name="connsiteY7" fmla="*/ 4610100 h 6686550"/>
              <a:gd name="connsiteX8" fmla="*/ 1743075 w 2238375"/>
              <a:gd name="connsiteY8" fmla="*/ 5000625 h 6686550"/>
              <a:gd name="connsiteX9" fmla="*/ 1838325 w 2238375"/>
              <a:gd name="connsiteY9" fmla="*/ 5476875 h 6686550"/>
              <a:gd name="connsiteX10" fmla="*/ 1962150 w 2238375"/>
              <a:gd name="connsiteY10" fmla="*/ 5934075 h 6686550"/>
              <a:gd name="connsiteX11" fmla="*/ 2238375 w 2238375"/>
              <a:gd name="connsiteY11" fmla="*/ 6686550 h 668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38375" h="6686550">
                <a:moveTo>
                  <a:pt x="0" y="0"/>
                </a:moveTo>
                <a:cubicBezTo>
                  <a:pt x="42068" y="533400"/>
                  <a:pt x="84137" y="1066800"/>
                  <a:pt x="114300" y="1409700"/>
                </a:cubicBezTo>
                <a:cubicBezTo>
                  <a:pt x="144463" y="1752600"/>
                  <a:pt x="158750" y="1909763"/>
                  <a:pt x="180975" y="2057400"/>
                </a:cubicBezTo>
                <a:cubicBezTo>
                  <a:pt x="203200" y="2205037"/>
                  <a:pt x="185737" y="2154237"/>
                  <a:pt x="247650" y="2295525"/>
                </a:cubicBezTo>
                <a:cubicBezTo>
                  <a:pt x="309563" y="2436813"/>
                  <a:pt x="412750" y="2662238"/>
                  <a:pt x="552450" y="2905125"/>
                </a:cubicBezTo>
                <a:cubicBezTo>
                  <a:pt x="692150" y="3148012"/>
                  <a:pt x="950913" y="3540125"/>
                  <a:pt x="1085850" y="3752850"/>
                </a:cubicBezTo>
                <a:cubicBezTo>
                  <a:pt x="1220787" y="3965575"/>
                  <a:pt x="1282700" y="4038600"/>
                  <a:pt x="1362075" y="4181475"/>
                </a:cubicBezTo>
                <a:cubicBezTo>
                  <a:pt x="1441450" y="4324350"/>
                  <a:pt x="1562100" y="4610100"/>
                  <a:pt x="1562100" y="4610100"/>
                </a:cubicBezTo>
                <a:cubicBezTo>
                  <a:pt x="1625600" y="4746625"/>
                  <a:pt x="1697038" y="4856163"/>
                  <a:pt x="1743075" y="5000625"/>
                </a:cubicBezTo>
                <a:cubicBezTo>
                  <a:pt x="1789113" y="5145088"/>
                  <a:pt x="1801813" y="5321300"/>
                  <a:pt x="1838325" y="5476875"/>
                </a:cubicBezTo>
                <a:cubicBezTo>
                  <a:pt x="1874837" y="5632450"/>
                  <a:pt x="1895475" y="5732463"/>
                  <a:pt x="1962150" y="5934075"/>
                </a:cubicBezTo>
                <a:cubicBezTo>
                  <a:pt x="2028825" y="6135688"/>
                  <a:pt x="2133600" y="6411119"/>
                  <a:pt x="2238375" y="6686550"/>
                </a:cubicBezTo>
              </a:path>
            </a:pathLst>
          </a:custGeom>
          <a:noFill/>
          <a:ln w="349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4" name="Dowolny kształt: kształt 83"/>
          <p:cNvSpPr/>
          <p:nvPr/>
        </p:nvSpPr>
        <p:spPr>
          <a:xfrm>
            <a:off x="6543675" y="3596262"/>
            <a:ext cx="942975" cy="89913"/>
          </a:xfrm>
          <a:custGeom>
            <a:avLst/>
            <a:gdLst>
              <a:gd name="connsiteX0" fmla="*/ 0 w 942975"/>
              <a:gd name="connsiteY0" fmla="*/ 42288 h 89913"/>
              <a:gd name="connsiteX1" fmla="*/ 200025 w 942975"/>
              <a:gd name="connsiteY1" fmla="*/ 4188 h 89913"/>
              <a:gd name="connsiteX2" fmla="*/ 342900 w 942975"/>
              <a:gd name="connsiteY2" fmla="*/ 4188 h 89913"/>
              <a:gd name="connsiteX3" fmla="*/ 523875 w 942975"/>
              <a:gd name="connsiteY3" fmla="*/ 32763 h 89913"/>
              <a:gd name="connsiteX4" fmla="*/ 600075 w 942975"/>
              <a:gd name="connsiteY4" fmla="*/ 80388 h 89913"/>
              <a:gd name="connsiteX5" fmla="*/ 723900 w 942975"/>
              <a:gd name="connsiteY5" fmla="*/ 89913 h 89913"/>
              <a:gd name="connsiteX6" fmla="*/ 942975 w 942975"/>
              <a:gd name="connsiteY6" fmla="*/ 80388 h 8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2975" h="89913">
                <a:moveTo>
                  <a:pt x="0" y="42288"/>
                </a:moveTo>
                <a:cubicBezTo>
                  <a:pt x="71437" y="26413"/>
                  <a:pt x="142875" y="10538"/>
                  <a:pt x="200025" y="4188"/>
                </a:cubicBezTo>
                <a:cubicBezTo>
                  <a:pt x="257175" y="-2162"/>
                  <a:pt x="288925" y="-575"/>
                  <a:pt x="342900" y="4188"/>
                </a:cubicBezTo>
                <a:cubicBezTo>
                  <a:pt x="396875" y="8951"/>
                  <a:pt x="481013" y="20063"/>
                  <a:pt x="523875" y="32763"/>
                </a:cubicBezTo>
                <a:cubicBezTo>
                  <a:pt x="566738" y="45463"/>
                  <a:pt x="566738" y="70863"/>
                  <a:pt x="600075" y="80388"/>
                </a:cubicBezTo>
                <a:cubicBezTo>
                  <a:pt x="633413" y="89913"/>
                  <a:pt x="666750" y="89913"/>
                  <a:pt x="723900" y="89913"/>
                </a:cubicBezTo>
                <a:cubicBezTo>
                  <a:pt x="781050" y="89913"/>
                  <a:pt x="862012" y="85150"/>
                  <a:pt x="942975" y="80388"/>
                </a:cubicBezTo>
              </a:path>
            </a:pathLst>
          </a:custGeom>
          <a:noFill/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5" name="Dowolny kształt: kształt 84"/>
          <p:cNvSpPr/>
          <p:nvPr/>
        </p:nvSpPr>
        <p:spPr>
          <a:xfrm>
            <a:off x="7048500" y="2219325"/>
            <a:ext cx="276225" cy="542925"/>
          </a:xfrm>
          <a:custGeom>
            <a:avLst/>
            <a:gdLst>
              <a:gd name="connsiteX0" fmla="*/ 0 w 276225"/>
              <a:gd name="connsiteY0" fmla="*/ 0 h 542925"/>
              <a:gd name="connsiteX1" fmla="*/ 276225 w 276225"/>
              <a:gd name="connsiteY1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6225" h="542925">
                <a:moveTo>
                  <a:pt x="0" y="0"/>
                </a:moveTo>
                <a:lnTo>
                  <a:pt x="276225" y="542925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6" name="Dowolny kształt: kształt 85"/>
          <p:cNvSpPr/>
          <p:nvPr/>
        </p:nvSpPr>
        <p:spPr>
          <a:xfrm>
            <a:off x="3076575" y="5981700"/>
            <a:ext cx="1323975" cy="419100"/>
          </a:xfrm>
          <a:custGeom>
            <a:avLst/>
            <a:gdLst>
              <a:gd name="connsiteX0" fmla="*/ 1323975 w 1323975"/>
              <a:gd name="connsiteY0" fmla="*/ 0 h 419100"/>
              <a:gd name="connsiteX1" fmla="*/ 723900 w 1323975"/>
              <a:gd name="connsiteY1" fmla="*/ 114300 h 419100"/>
              <a:gd name="connsiteX2" fmla="*/ 238125 w 1323975"/>
              <a:gd name="connsiteY2" fmla="*/ 209550 h 419100"/>
              <a:gd name="connsiteX3" fmla="*/ 66675 w 1323975"/>
              <a:gd name="connsiteY3" fmla="*/ 228600 h 419100"/>
              <a:gd name="connsiteX4" fmla="*/ 19050 w 1323975"/>
              <a:gd name="connsiteY4" fmla="*/ 342900 h 419100"/>
              <a:gd name="connsiteX5" fmla="*/ 0 w 1323975"/>
              <a:gd name="connsiteY5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975" h="419100">
                <a:moveTo>
                  <a:pt x="1323975" y="0"/>
                </a:moveTo>
                <a:lnTo>
                  <a:pt x="723900" y="114300"/>
                </a:lnTo>
                <a:lnTo>
                  <a:pt x="238125" y="209550"/>
                </a:lnTo>
                <a:cubicBezTo>
                  <a:pt x="128588" y="228600"/>
                  <a:pt x="103187" y="206375"/>
                  <a:pt x="66675" y="228600"/>
                </a:cubicBezTo>
                <a:cubicBezTo>
                  <a:pt x="30163" y="250825"/>
                  <a:pt x="30162" y="311150"/>
                  <a:pt x="19050" y="342900"/>
                </a:cubicBezTo>
                <a:cubicBezTo>
                  <a:pt x="7938" y="374650"/>
                  <a:pt x="3969" y="396875"/>
                  <a:pt x="0" y="41910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87" name="Dowolny kształt: kształt 86"/>
          <p:cNvSpPr/>
          <p:nvPr/>
        </p:nvSpPr>
        <p:spPr>
          <a:xfrm>
            <a:off x="1828578" y="6351676"/>
            <a:ext cx="1705197" cy="468224"/>
          </a:xfrm>
          <a:custGeom>
            <a:avLst/>
            <a:gdLst>
              <a:gd name="connsiteX0" fmla="*/ 1705197 w 1705197"/>
              <a:gd name="connsiteY0" fmla="*/ 468224 h 468224"/>
              <a:gd name="connsiteX1" fmla="*/ 1486122 w 1705197"/>
              <a:gd name="connsiteY1" fmla="*/ 172949 h 468224"/>
              <a:gd name="connsiteX2" fmla="*/ 1314672 w 1705197"/>
              <a:gd name="connsiteY2" fmla="*/ 49124 h 468224"/>
              <a:gd name="connsiteX3" fmla="*/ 1000347 w 1705197"/>
              <a:gd name="connsiteY3" fmla="*/ 1499 h 468224"/>
              <a:gd name="connsiteX4" fmla="*/ 924147 w 1705197"/>
              <a:gd name="connsiteY4" fmla="*/ 11024 h 468224"/>
              <a:gd name="connsiteX5" fmla="*/ 838422 w 1705197"/>
              <a:gd name="connsiteY5" fmla="*/ 20549 h 468224"/>
              <a:gd name="connsiteX6" fmla="*/ 619347 w 1705197"/>
              <a:gd name="connsiteY6" fmla="*/ 30074 h 468224"/>
              <a:gd name="connsiteX7" fmla="*/ 238347 w 1705197"/>
              <a:gd name="connsiteY7" fmla="*/ 172949 h 468224"/>
              <a:gd name="connsiteX8" fmla="*/ 38322 w 1705197"/>
              <a:gd name="connsiteY8" fmla="*/ 315824 h 468224"/>
              <a:gd name="connsiteX9" fmla="*/ 222 w 1705197"/>
              <a:gd name="connsiteY9" fmla="*/ 458699 h 46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5197" h="468224">
                <a:moveTo>
                  <a:pt x="1705197" y="468224"/>
                </a:moveTo>
                <a:cubicBezTo>
                  <a:pt x="1628203" y="355511"/>
                  <a:pt x="1551209" y="242799"/>
                  <a:pt x="1486122" y="172949"/>
                </a:cubicBezTo>
                <a:cubicBezTo>
                  <a:pt x="1421035" y="103099"/>
                  <a:pt x="1395634" y="77699"/>
                  <a:pt x="1314672" y="49124"/>
                </a:cubicBezTo>
                <a:cubicBezTo>
                  <a:pt x="1233709" y="20549"/>
                  <a:pt x="1065434" y="7849"/>
                  <a:pt x="1000347" y="1499"/>
                </a:cubicBezTo>
                <a:cubicBezTo>
                  <a:pt x="935260" y="-4851"/>
                  <a:pt x="924147" y="11024"/>
                  <a:pt x="924147" y="11024"/>
                </a:cubicBezTo>
                <a:cubicBezTo>
                  <a:pt x="897159" y="14199"/>
                  <a:pt x="889222" y="17374"/>
                  <a:pt x="838422" y="20549"/>
                </a:cubicBezTo>
                <a:cubicBezTo>
                  <a:pt x="787622" y="23724"/>
                  <a:pt x="719360" y="4674"/>
                  <a:pt x="619347" y="30074"/>
                </a:cubicBezTo>
                <a:cubicBezTo>
                  <a:pt x="519334" y="55474"/>
                  <a:pt x="335184" y="125324"/>
                  <a:pt x="238347" y="172949"/>
                </a:cubicBezTo>
                <a:cubicBezTo>
                  <a:pt x="141510" y="220574"/>
                  <a:pt x="78009" y="268199"/>
                  <a:pt x="38322" y="315824"/>
                </a:cubicBezTo>
                <a:cubicBezTo>
                  <a:pt x="-1365" y="363449"/>
                  <a:pt x="-572" y="411074"/>
                  <a:pt x="222" y="458699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8" name="Dowolny kształt: kształt 87"/>
          <p:cNvSpPr/>
          <p:nvPr/>
        </p:nvSpPr>
        <p:spPr>
          <a:xfrm>
            <a:off x="6515100" y="2886075"/>
            <a:ext cx="419100" cy="47682"/>
          </a:xfrm>
          <a:custGeom>
            <a:avLst/>
            <a:gdLst>
              <a:gd name="connsiteX0" fmla="*/ 0 w 419100"/>
              <a:gd name="connsiteY0" fmla="*/ 0 h 47682"/>
              <a:gd name="connsiteX1" fmla="*/ 152400 w 419100"/>
              <a:gd name="connsiteY1" fmla="*/ 47625 h 47682"/>
              <a:gd name="connsiteX2" fmla="*/ 323850 w 419100"/>
              <a:gd name="connsiteY2" fmla="*/ 9525 h 47682"/>
              <a:gd name="connsiteX3" fmla="*/ 419100 w 419100"/>
              <a:gd name="connsiteY3" fmla="*/ 0 h 4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47682">
                <a:moveTo>
                  <a:pt x="0" y="0"/>
                </a:moveTo>
                <a:cubicBezTo>
                  <a:pt x="49212" y="23019"/>
                  <a:pt x="98425" y="46038"/>
                  <a:pt x="152400" y="47625"/>
                </a:cubicBezTo>
                <a:cubicBezTo>
                  <a:pt x="206375" y="49213"/>
                  <a:pt x="279400" y="17462"/>
                  <a:pt x="323850" y="9525"/>
                </a:cubicBezTo>
                <a:cubicBezTo>
                  <a:pt x="368300" y="1588"/>
                  <a:pt x="393700" y="794"/>
                  <a:pt x="419100" y="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90" name="Dowolny kształt: kształt 89"/>
          <p:cNvSpPr/>
          <p:nvPr/>
        </p:nvSpPr>
        <p:spPr>
          <a:xfrm>
            <a:off x="4162425" y="3422169"/>
            <a:ext cx="2105025" cy="419387"/>
          </a:xfrm>
          <a:custGeom>
            <a:avLst/>
            <a:gdLst>
              <a:gd name="connsiteX0" fmla="*/ 0 w 2105025"/>
              <a:gd name="connsiteY0" fmla="*/ 6831 h 419387"/>
              <a:gd name="connsiteX1" fmla="*/ 190500 w 2105025"/>
              <a:gd name="connsiteY1" fmla="*/ 25881 h 419387"/>
              <a:gd name="connsiteX2" fmla="*/ 457200 w 2105025"/>
              <a:gd name="connsiteY2" fmla="*/ 216381 h 419387"/>
              <a:gd name="connsiteX3" fmla="*/ 904875 w 2105025"/>
              <a:gd name="connsiteY3" fmla="*/ 397356 h 419387"/>
              <a:gd name="connsiteX4" fmla="*/ 1343025 w 2105025"/>
              <a:gd name="connsiteY4" fmla="*/ 406881 h 419387"/>
              <a:gd name="connsiteX5" fmla="*/ 1743075 w 2105025"/>
              <a:gd name="connsiteY5" fmla="*/ 311631 h 419387"/>
              <a:gd name="connsiteX6" fmla="*/ 2105025 w 2105025"/>
              <a:gd name="connsiteY6" fmla="*/ 244956 h 41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025" h="419387">
                <a:moveTo>
                  <a:pt x="0" y="6831"/>
                </a:moveTo>
                <a:cubicBezTo>
                  <a:pt x="57150" y="-1107"/>
                  <a:pt x="114300" y="-9044"/>
                  <a:pt x="190500" y="25881"/>
                </a:cubicBezTo>
                <a:cubicBezTo>
                  <a:pt x="266700" y="60806"/>
                  <a:pt x="338137" y="154468"/>
                  <a:pt x="457200" y="216381"/>
                </a:cubicBezTo>
                <a:cubicBezTo>
                  <a:pt x="576263" y="278294"/>
                  <a:pt x="757238" y="365606"/>
                  <a:pt x="904875" y="397356"/>
                </a:cubicBezTo>
                <a:cubicBezTo>
                  <a:pt x="1052513" y="429106"/>
                  <a:pt x="1203325" y="421169"/>
                  <a:pt x="1343025" y="406881"/>
                </a:cubicBezTo>
                <a:cubicBezTo>
                  <a:pt x="1482725" y="392593"/>
                  <a:pt x="1616075" y="338619"/>
                  <a:pt x="1743075" y="311631"/>
                </a:cubicBezTo>
                <a:cubicBezTo>
                  <a:pt x="1870075" y="284644"/>
                  <a:pt x="1987550" y="264800"/>
                  <a:pt x="2105025" y="244956"/>
                </a:cubicBezTo>
              </a:path>
            </a:pathLst>
          </a:custGeom>
          <a:noFill/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91" name="Dowolny kształt: kształt 90"/>
          <p:cNvSpPr/>
          <p:nvPr/>
        </p:nvSpPr>
        <p:spPr>
          <a:xfrm>
            <a:off x="5743575" y="1152525"/>
            <a:ext cx="933450" cy="9525"/>
          </a:xfrm>
          <a:custGeom>
            <a:avLst/>
            <a:gdLst>
              <a:gd name="connsiteX0" fmla="*/ 933450 w 933450"/>
              <a:gd name="connsiteY0" fmla="*/ 0 h 9525"/>
              <a:gd name="connsiteX1" fmla="*/ 0 w 933450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3450" h="9525">
                <a:moveTo>
                  <a:pt x="933450" y="0"/>
                </a:moveTo>
                <a:lnTo>
                  <a:pt x="0" y="9525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2" name="Dowolny kształt: kształt 91"/>
          <p:cNvSpPr/>
          <p:nvPr/>
        </p:nvSpPr>
        <p:spPr>
          <a:xfrm>
            <a:off x="5791200" y="657225"/>
            <a:ext cx="0" cy="495300"/>
          </a:xfrm>
          <a:custGeom>
            <a:avLst/>
            <a:gdLst>
              <a:gd name="connsiteX0" fmla="*/ 0 w 0"/>
              <a:gd name="connsiteY0" fmla="*/ 495300 h 495300"/>
              <a:gd name="connsiteX1" fmla="*/ 0 w 0"/>
              <a:gd name="connsiteY1" fmla="*/ 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95300">
                <a:moveTo>
                  <a:pt x="0" y="495300"/>
                </a:moveTo>
                <a:lnTo>
                  <a:pt x="0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94" name="Dowolny kształt: kształt 93"/>
          <p:cNvSpPr/>
          <p:nvPr/>
        </p:nvSpPr>
        <p:spPr>
          <a:xfrm>
            <a:off x="5010150" y="276225"/>
            <a:ext cx="123825" cy="276225"/>
          </a:xfrm>
          <a:custGeom>
            <a:avLst/>
            <a:gdLst>
              <a:gd name="connsiteX0" fmla="*/ 123825 w 123825"/>
              <a:gd name="connsiteY0" fmla="*/ 276225 h 276225"/>
              <a:gd name="connsiteX1" fmla="*/ 104775 w 123825"/>
              <a:gd name="connsiteY1" fmla="*/ 114300 h 276225"/>
              <a:gd name="connsiteX2" fmla="*/ 19050 w 123825"/>
              <a:gd name="connsiteY2" fmla="*/ 19050 h 276225"/>
              <a:gd name="connsiteX3" fmla="*/ 0 w 123825"/>
              <a:gd name="connsiteY3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" h="276225">
                <a:moveTo>
                  <a:pt x="123825" y="276225"/>
                </a:moveTo>
                <a:cubicBezTo>
                  <a:pt x="123031" y="216693"/>
                  <a:pt x="122237" y="157162"/>
                  <a:pt x="104775" y="114300"/>
                </a:cubicBezTo>
                <a:cubicBezTo>
                  <a:pt x="87313" y="71438"/>
                  <a:pt x="36512" y="38100"/>
                  <a:pt x="19050" y="19050"/>
                </a:cubicBezTo>
                <a:cubicBezTo>
                  <a:pt x="1588" y="0"/>
                  <a:pt x="794" y="0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5" name="Dowolny kształt: kształt 94"/>
          <p:cNvSpPr/>
          <p:nvPr/>
        </p:nvSpPr>
        <p:spPr>
          <a:xfrm>
            <a:off x="4638675" y="1160992"/>
            <a:ext cx="1162050" cy="163642"/>
          </a:xfrm>
          <a:custGeom>
            <a:avLst/>
            <a:gdLst>
              <a:gd name="connsiteX0" fmla="*/ 1162050 w 1162050"/>
              <a:gd name="connsiteY0" fmla="*/ 1058 h 163642"/>
              <a:gd name="connsiteX1" fmla="*/ 914400 w 1162050"/>
              <a:gd name="connsiteY1" fmla="*/ 10583 h 163642"/>
              <a:gd name="connsiteX2" fmla="*/ 666750 w 1162050"/>
              <a:gd name="connsiteY2" fmla="*/ 77258 h 163642"/>
              <a:gd name="connsiteX3" fmla="*/ 447675 w 1162050"/>
              <a:gd name="connsiteY3" fmla="*/ 162983 h 163642"/>
              <a:gd name="connsiteX4" fmla="*/ 104775 w 1162050"/>
              <a:gd name="connsiteY4" fmla="*/ 115358 h 163642"/>
              <a:gd name="connsiteX5" fmla="*/ 0 w 1162050"/>
              <a:gd name="connsiteY5" fmla="*/ 86783 h 1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2050" h="163642">
                <a:moveTo>
                  <a:pt x="1162050" y="1058"/>
                </a:moveTo>
                <a:cubicBezTo>
                  <a:pt x="1079500" y="-530"/>
                  <a:pt x="996950" y="-2117"/>
                  <a:pt x="914400" y="10583"/>
                </a:cubicBezTo>
                <a:cubicBezTo>
                  <a:pt x="831850" y="23283"/>
                  <a:pt x="744537" y="51858"/>
                  <a:pt x="666750" y="77258"/>
                </a:cubicBezTo>
                <a:cubicBezTo>
                  <a:pt x="588963" y="102658"/>
                  <a:pt x="541337" y="156633"/>
                  <a:pt x="447675" y="162983"/>
                </a:cubicBezTo>
                <a:cubicBezTo>
                  <a:pt x="354013" y="169333"/>
                  <a:pt x="179387" y="128058"/>
                  <a:pt x="104775" y="115358"/>
                </a:cubicBezTo>
                <a:cubicBezTo>
                  <a:pt x="30163" y="102658"/>
                  <a:pt x="15081" y="94720"/>
                  <a:pt x="0" y="8678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96" name="Dowolny kształt: kształt 95"/>
          <p:cNvSpPr/>
          <p:nvPr/>
        </p:nvSpPr>
        <p:spPr>
          <a:xfrm>
            <a:off x="6857156" y="952500"/>
            <a:ext cx="163319" cy="542925"/>
          </a:xfrm>
          <a:custGeom>
            <a:avLst/>
            <a:gdLst>
              <a:gd name="connsiteX0" fmla="*/ 10369 w 163319"/>
              <a:gd name="connsiteY0" fmla="*/ 542925 h 542925"/>
              <a:gd name="connsiteX1" fmla="*/ 844 w 163319"/>
              <a:gd name="connsiteY1" fmla="*/ 428625 h 542925"/>
              <a:gd name="connsiteX2" fmla="*/ 29419 w 163319"/>
              <a:gd name="connsiteY2" fmla="*/ 352425 h 542925"/>
              <a:gd name="connsiteX3" fmla="*/ 124669 w 163319"/>
              <a:gd name="connsiteY3" fmla="*/ 276225 h 542925"/>
              <a:gd name="connsiteX4" fmla="*/ 162769 w 163319"/>
              <a:gd name="connsiteY4" fmla="*/ 123825 h 542925"/>
              <a:gd name="connsiteX5" fmla="*/ 143719 w 163319"/>
              <a:gd name="connsiteY5" fmla="*/ 0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319" h="542925">
                <a:moveTo>
                  <a:pt x="10369" y="542925"/>
                </a:moveTo>
                <a:cubicBezTo>
                  <a:pt x="4019" y="501650"/>
                  <a:pt x="-2331" y="460375"/>
                  <a:pt x="844" y="428625"/>
                </a:cubicBezTo>
                <a:cubicBezTo>
                  <a:pt x="4019" y="396875"/>
                  <a:pt x="8781" y="377825"/>
                  <a:pt x="29419" y="352425"/>
                </a:cubicBezTo>
                <a:cubicBezTo>
                  <a:pt x="50057" y="327025"/>
                  <a:pt x="102444" y="314325"/>
                  <a:pt x="124669" y="276225"/>
                </a:cubicBezTo>
                <a:cubicBezTo>
                  <a:pt x="146894" y="238125"/>
                  <a:pt x="159594" y="169862"/>
                  <a:pt x="162769" y="123825"/>
                </a:cubicBezTo>
                <a:cubicBezTo>
                  <a:pt x="165944" y="77788"/>
                  <a:pt x="154831" y="38894"/>
                  <a:pt x="143719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7" name="Dowolny kształt: kształt 96"/>
          <p:cNvSpPr/>
          <p:nvPr/>
        </p:nvSpPr>
        <p:spPr>
          <a:xfrm>
            <a:off x="6677025" y="1152525"/>
            <a:ext cx="342900" cy="0"/>
          </a:xfrm>
          <a:custGeom>
            <a:avLst/>
            <a:gdLst>
              <a:gd name="connsiteX0" fmla="*/ 0 w 342900"/>
              <a:gd name="connsiteY0" fmla="*/ 0 h 0"/>
              <a:gd name="connsiteX1" fmla="*/ 342900 w 3429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900">
                <a:moveTo>
                  <a:pt x="0" y="0"/>
                </a:moveTo>
                <a:lnTo>
                  <a:pt x="342900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1" name="Dowolny kształt: kształt 10"/>
          <p:cNvSpPr/>
          <p:nvPr/>
        </p:nvSpPr>
        <p:spPr>
          <a:xfrm>
            <a:off x="6142534" y="3524977"/>
            <a:ext cx="111683" cy="132623"/>
          </a:xfrm>
          <a:custGeom>
            <a:avLst/>
            <a:gdLst>
              <a:gd name="connsiteX0" fmla="*/ 0 w 111683"/>
              <a:gd name="connsiteY0" fmla="*/ 0 h 132623"/>
              <a:gd name="connsiteX1" fmla="*/ 55842 w 111683"/>
              <a:gd name="connsiteY1" fmla="*/ 55841 h 132623"/>
              <a:gd name="connsiteX2" fmla="*/ 111683 w 111683"/>
              <a:gd name="connsiteY2" fmla="*/ 132623 h 13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683" h="132623">
                <a:moveTo>
                  <a:pt x="0" y="0"/>
                </a:moveTo>
                <a:cubicBezTo>
                  <a:pt x="18614" y="16868"/>
                  <a:pt x="37228" y="33737"/>
                  <a:pt x="55842" y="55841"/>
                </a:cubicBezTo>
                <a:cubicBezTo>
                  <a:pt x="74456" y="77945"/>
                  <a:pt x="93069" y="105284"/>
                  <a:pt x="111683" y="1326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6" name="Owal 75"/>
          <p:cNvSpPr>
            <a:spLocks noChangeAspect="1"/>
          </p:cNvSpPr>
          <p:nvPr/>
        </p:nvSpPr>
        <p:spPr>
          <a:xfrm>
            <a:off x="2530498" y="1755701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2" name="Owal 81"/>
          <p:cNvSpPr>
            <a:spLocks noChangeAspect="1"/>
          </p:cNvSpPr>
          <p:nvPr/>
        </p:nvSpPr>
        <p:spPr>
          <a:xfrm>
            <a:off x="379764" y="399710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3" name="Owal 82"/>
          <p:cNvSpPr>
            <a:spLocks noChangeAspect="1"/>
          </p:cNvSpPr>
          <p:nvPr/>
        </p:nvSpPr>
        <p:spPr>
          <a:xfrm>
            <a:off x="4178806" y="2487872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9" name="Owal 88"/>
          <p:cNvSpPr>
            <a:spLocks noChangeAspect="1"/>
          </p:cNvSpPr>
          <p:nvPr/>
        </p:nvSpPr>
        <p:spPr>
          <a:xfrm>
            <a:off x="5406829" y="2780524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3" name="Owal 92"/>
          <p:cNvSpPr>
            <a:spLocks noChangeAspect="1"/>
          </p:cNvSpPr>
          <p:nvPr/>
        </p:nvSpPr>
        <p:spPr>
          <a:xfrm>
            <a:off x="7814216" y="2638498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Dowolny kształt: kształt 12"/>
          <p:cNvSpPr/>
          <p:nvPr/>
        </p:nvSpPr>
        <p:spPr>
          <a:xfrm>
            <a:off x="1360481" y="4645146"/>
            <a:ext cx="601226" cy="570135"/>
          </a:xfrm>
          <a:custGeom>
            <a:avLst/>
            <a:gdLst>
              <a:gd name="connsiteX0" fmla="*/ 601226 w 601226"/>
              <a:gd name="connsiteY0" fmla="*/ 59761 h 570135"/>
              <a:gd name="connsiteX1" fmla="*/ 308831 w 601226"/>
              <a:gd name="connsiteY1" fmla="*/ 6598 h 570135"/>
              <a:gd name="connsiteX2" fmla="*/ 260984 w 601226"/>
              <a:gd name="connsiteY2" fmla="*/ 192668 h 570135"/>
              <a:gd name="connsiteX3" fmla="*/ 128077 w 601226"/>
              <a:gd name="connsiteY3" fmla="*/ 229882 h 570135"/>
              <a:gd name="connsiteX4" fmla="*/ 486 w 601226"/>
              <a:gd name="connsiteY4" fmla="*/ 501012 h 570135"/>
              <a:gd name="connsiteX5" fmla="*/ 175924 w 601226"/>
              <a:gd name="connsiteY5" fmla="*/ 570124 h 570135"/>
              <a:gd name="connsiteX6" fmla="*/ 218454 w 601226"/>
              <a:gd name="connsiteY6" fmla="*/ 506328 h 570135"/>
              <a:gd name="connsiteX7" fmla="*/ 319463 w 601226"/>
              <a:gd name="connsiteY7" fmla="*/ 485063 h 570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226" h="570135">
                <a:moveTo>
                  <a:pt x="601226" y="59761"/>
                </a:moveTo>
                <a:cubicBezTo>
                  <a:pt x="483382" y="22104"/>
                  <a:pt x="365538" y="-15553"/>
                  <a:pt x="308831" y="6598"/>
                </a:cubicBezTo>
                <a:cubicBezTo>
                  <a:pt x="252124" y="28749"/>
                  <a:pt x="291110" y="155454"/>
                  <a:pt x="260984" y="192668"/>
                </a:cubicBezTo>
                <a:cubicBezTo>
                  <a:pt x="230858" y="229882"/>
                  <a:pt x="171493" y="178491"/>
                  <a:pt x="128077" y="229882"/>
                </a:cubicBezTo>
                <a:cubicBezTo>
                  <a:pt x="84661" y="281273"/>
                  <a:pt x="-7488" y="444305"/>
                  <a:pt x="486" y="501012"/>
                </a:cubicBezTo>
                <a:cubicBezTo>
                  <a:pt x="8460" y="557719"/>
                  <a:pt x="139596" y="569238"/>
                  <a:pt x="175924" y="570124"/>
                </a:cubicBezTo>
                <a:cubicBezTo>
                  <a:pt x="212252" y="571010"/>
                  <a:pt x="194531" y="520505"/>
                  <a:pt x="218454" y="506328"/>
                </a:cubicBezTo>
                <a:cubicBezTo>
                  <a:pt x="242377" y="492151"/>
                  <a:pt x="280920" y="488607"/>
                  <a:pt x="319463" y="48506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Dowolny kształt: kształt 14"/>
          <p:cNvSpPr/>
          <p:nvPr/>
        </p:nvSpPr>
        <p:spPr>
          <a:xfrm>
            <a:off x="1733107" y="5167423"/>
            <a:ext cx="780508" cy="563899"/>
          </a:xfrm>
          <a:custGeom>
            <a:avLst/>
            <a:gdLst>
              <a:gd name="connsiteX0" fmla="*/ 765544 w 780508"/>
              <a:gd name="connsiteY0" fmla="*/ 207335 h 563899"/>
              <a:gd name="connsiteX1" fmla="*/ 770860 w 780508"/>
              <a:gd name="connsiteY1" fmla="*/ 388089 h 563899"/>
              <a:gd name="connsiteX2" fmla="*/ 653902 w 780508"/>
              <a:gd name="connsiteY2" fmla="*/ 467833 h 563899"/>
              <a:gd name="connsiteX3" fmla="*/ 483781 w 780508"/>
              <a:gd name="connsiteY3" fmla="*/ 563526 h 563899"/>
              <a:gd name="connsiteX4" fmla="*/ 356191 w 780508"/>
              <a:gd name="connsiteY4" fmla="*/ 430619 h 563899"/>
              <a:gd name="connsiteX5" fmla="*/ 0 w 780508"/>
              <a:gd name="connsiteY5" fmla="*/ 0 h 56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0508" h="563899">
                <a:moveTo>
                  <a:pt x="765544" y="207335"/>
                </a:moveTo>
                <a:cubicBezTo>
                  <a:pt x="777505" y="276004"/>
                  <a:pt x="789467" y="344673"/>
                  <a:pt x="770860" y="388089"/>
                </a:cubicBezTo>
                <a:cubicBezTo>
                  <a:pt x="752253" y="431505"/>
                  <a:pt x="701748" y="438594"/>
                  <a:pt x="653902" y="467833"/>
                </a:cubicBezTo>
                <a:cubicBezTo>
                  <a:pt x="606056" y="497072"/>
                  <a:pt x="533400" y="569728"/>
                  <a:pt x="483781" y="563526"/>
                </a:cubicBezTo>
                <a:cubicBezTo>
                  <a:pt x="434162" y="557324"/>
                  <a:pt x="436821" y="524540"/>
                  <a:pt x="356191" y="430619"/>
                </a:cubicBezTo>
                <a:cubicBezTo>
                  <a:pt x="275561" y="336698"/>
                  <a:pt x="137780" y="168349"/>
                  <a:pt x="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98" name="Owal 97">
            <a:extLst>
              <a:ext uri="{FF2B5EF4-FFF2-40B4-BE49-F238E27FC236}">
                <a16:creationId xmlns:a16="http://schemas.microsoft.com/office/drawing/2014/main" xmlns="" id="{14905A16-508E-4F63-8D48-0DFE9B0C17D1}"/>
              </a:ext>
            </a:extLst>
          </p:cNvPr>
          <p:cNvSpPr>
            <a:spLocks noChangeAspect="1"/>
          </p:cNvSpPr>
          <p:nvPr/>
        </p:nvSpPr>
        <p:spPr>
          <a:xfrm>
            <a:off x="6878212" y="2837624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9" name="Owal 98">
            <a:extLst>
              <a:ext uri="{FF2B5EF4-FFF2-40B4-BE49-F238E27FC236}">
                <a16:creationId xmlns:a16="http://schemas.microsoft.com/office/drawing/2014/main" xmlns="" id="{AFC6F9D9-7730-402F-9C81-F71E94760380}"/>
              </a:ext>
            </a:extLst>
          </p:cNvPr>
          <p:cNvSpPr>
            <a:spLocks noChangeAspect="1"/>
          </p:cNvSpPr>
          <p:nvPr/>
        </p:nvSpPr>
        <p:spPr>
          <a:xfrm>
            <a:off x="7413792" y="3203927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0" name="Owal 99">
            <a:extLst>
              <a:ext uri="{FF2B5EF4-FFF2-40B4-BE49-F238E27FC236}">
                <a16:creationId xmlns:a16="http://schemas.microsoft.com/office/drawing/2014/main" xmlns="" id="{04EA0794-6770-483E-9B5D-38BF75518C82}"/>
              </a:ext>
            </a:extLst>
          </p:cNvPr>
          <p:cNvSpPr>
            <a:spLocks noChangeAspect="1"/>
          </p:cNvSpPr>
          <p:nvPr/>
        </p:nvSpPr>
        <p:spPr>
          <a:xfrm>
            <a:off x="7493143" y="4233602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1" name="Owal 100">
            <a:extLst>
              <a:ext uri="{FF2B5EF4-FFF2-40B4-BE49-F238E27FC236}">
                <a16:creationId xmlns:a16="http://schemas.microsoft.com/office/drawing/2014/main" xmlns="" id="{E66EDD82-EBA3-4B8F-AC0C-A9E9F66FE9C0}"/>
              </a:ext>
            </a:extLst>
          </p:cNvPr>
          <p:cNvSpPr>
            <a:spLocks noChangeAspect="1"/>
          </p:cNvSpPr>
          <p:nvPr/>
        </p:nvSpPr>
        <p:spPr>
          <a:xfrm>
            <a:off x="7945039" y="4607181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2" name="Owal 101">
            <a:extLst>
              <a:ext uri="{FF2B5EF4-FFF2-40B4-BE49-F238E27FC236}">
                <a16:creationId xmlns:a16="http://schemas.microsoft.com/office/drawing/2014/main" xmlns="" id="{20CCC255-0D32-43F9-830F-C2E7EDCD7901}"/>
              </a:ext>
            </a:extLst>
          </p:cNvPr>
          <p:cNvSpPr>
            <a:spLocks noChangeAspect="1"/>
          </p:cNvSpPr>
          <p:nvPr/>
        </p:nvSpPr>
        <p:spPr>
          <a:xfrm>
            <a:off x="8377077" y="4922849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3" name="Owal 102">
            <a:extLst>
              <a:ext uri="{FF2B5EF4-FFF2-40B4-BE49-F238E27FC236}">
                <a16:creationId xmlns:a16="http://schemas.microsoft.com/office/drawing/2014/main" xmlns="" id="{E26D65B8-2053-4651-BD03-3FD393EBBF2D}"/>
              </a:ext>
            </a:extLst>
          </p:cNvPr>
          <p:cNvSpPr>
            <a:spLocks noChangeAspect="1"/>
          </p:cNvSpPr>
          <p:nvPr/>
        </p:nvSpPr>
        <p:spPr>
          <a:xfrm>
            <a:off x="9644982" y="5864491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xmlns="" id="{BA6FDEFA-CEF2-4985-B039-68862FCAD48E}"/>
              </a:ext>
            </a:extLst>
          </p:cNvPr>
          <p:cNvSpPr/>
          <p:nvPr/>
        </p:nvSpPr>
        <p:spPr>
          <a:xfrm>
            <a:off x="8843554" y="1887583"/>
            <a:ext cx="137160" cy="437606"/>
          </a:xfrm>
          <a:custGeom>
            <a:avLst/>
            <a:gdLst>
              <a:gd name="connsiteX0" fmla="*/ 137160 w 137160"/>
              <a:gd name="connsiteY0" fmla="*/ 0 h 437606"/>
              <a:gd name="connsiteX1" fmla="*/ 91440 w 137160"/>
              <a:gd name="connsiteY1" fmla="*/ 176348 h 437606"/>
              <a:gd name="connsiteX2" fmla="*/ 0 w 137160"/>
              <a:gd name="connsiteY2" fmla="*/ 437606 h 43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437606">
                <a:moveTo>
                  <a:pt x="137160" y="0"/>
                </a:moveTo>
                <a:cubicBezTo>
                  <a:pt x="125730" y="51707"/>
                  <a:pt x="114300" y="103414"/>
                  <a:pt x="91440" y="176348"/>
                </a:cubicBezTo>
                <a:cubicBezTo>
                  <a:pt x="68580" y="249282"/>
                  <a:pt x="34290" y="343444"/>
                  <a:pt x="0" y="437606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24" name="Dowolny kształt: kształt 23">
            <a:extLst>
              <a:ext uri="{FF2B5EF4-FFF2-40B4-BE49-F238E27FC236}">
                <a16:creationId xmlns:a16="http://schemas.microsoft.com/office/drawing/2014/main" xmlns="" id="{D1FC7F1C-6831-4D8A-913B-82C8986CFC1F}"/>
              </a:ext>
            </a:extLst>
          </p:cNvPr>
          <p:cNvSpPr/>
          <p:nvPr/>
        </p:nvSpPr>
        <p:spPr>
          <a:xfrm>
            <a:off x="8210006" y="2181497"/>
            <a:ext cx="627017" cy="143692"/>
          </a:xfrm>
          <a:custGeom>
            <a:avLst/>
            <a:gdLst>
              <a:gd name="connsiteX0" fmla="*/ 0 w 627017"/>
              <a:gd name="connsiteY0" fmla="*/ 0 h 143692"/>
              <a:gd name="connsiteX1" fmla="*/ 104503 w 627017"/>
              <a:gd name="connsiteY1" fmla="*/ 32657 h 143692"/>
              <a:gd name="connsiteX2" fmla="*/ 228600 w 627017"/>
              <a:gd name="connsiteY2" fmla="*/ 13063 h 143692"/>
              <a:gd name="connsiteX3" fmla="*/ 365760 w 627017"/>
              <a:gd name="connsiteY3" fmla="*/ 26126 h 143692"/>
              <a:gd name="connsiteX4" fmla="*/ 627017 w 627017"/>
              <a:gd name="connsiteY4" fmla="*/ 143692 h 14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17" h="143692">
                <a:moveTo>
                  <a:pt x="0" y="0"/>
                </a:moveTo>
                <a:cubicBezTo>
                  <a:pt x="33201" y="15240"/>
                  <a:pt x="66403" y="30480"/>
                  <a:pt x="104503" y="32657"/>
                </a:cubicBezTo>
                <a:cubicBezTo>
                  <a:pt x="142603" y="34834"/>
                  <a:pt x="185057" y="14151"/>
                  <a:pt x="228600" y="13063"/>
                </a:cubicBezTo>
                <a:cubicBezTo>
                  <a:pt x="272143" y="11975"/>
                  <a:pt x="299357" y="4355"/>
                  <a:pt x="365760" y="26126"/>
                </a:cubicBezTo>
                <a:cubicBezTo>
                  <a:pt x="432163" y="47898"/>
                  <a:pt x="529590" y="95795"/>
                  <a:pt x="627017" y="143692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Dowolny kształt: kształt 33">
            <a:extLst>
              <a:ext uri="{FF2B5EF4-FFF2-40B4-BE49-F238E27FC236}">
                <a16:creationId xmlns:a16="http://schemas.microsoft.com/office/drawing/2014/main" xmlns="" id="{E3FF37F4-5E11-4330-ADE5-E940525E77D6}"/>
              </a:ext>
            </a:extLst>
          </p:cNvPr>
          <p:cNvSpPr/>
          <p:nvPr/>
        </p:nvSpPr>
        <p:spPr>
          <a:xfrm>
            <a:off x="8804366" y="2305594"/>
            <a:ext cx="39188" cy="84909"/>
          </a:xfrm>
          <a:custGeom>
            <a:avLst/>
            <a:gdLst>
              <a:gd name="connsiteX0" fmla="*/ 39188 w 39188"/>
              <a:gd name="connsiteY0" fmla="*/ 0 h 84909"/>
              <a:gd name="connsiteX1" fmla="*/ 0 w 39188"/>
              <a:gd name="connsiteY1" fmla="*/ 84909 h 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188" h="84909">
                <a:moveTo>
                  <a:pt x="39188" y="0"/>
                </a:moveTo>
                <a:lnTo>
                  <a:pt x="0" y="8490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4" name="Dowolny kształt: kształt 103">
            <a:extLst>
              <a:ext uri="{FF2B5EF4-FFF2-40B4-BE49-F238E27FC236}">
                <a16:creationId xmlns:a16="http://schemas.microsoft.com/office/drawing/2014/main" xmlns="" id="{0E7893AE-C15B-496B-B6DA-8C57A596F35C}"/>
              </a:ext>
            </a:extLst>
          </p:cNvPr>
          <p:cNvSpPr/>
          <p:nvPr/>
        </p:nvSpPr>
        <p:spPr>
          <a:xfrm>
            <a:off x="6467856" y="2200656"/>
            <a:ext cx="1743456" cy="512064"/>
          </a:xfrm>
          <a:custGeom>
            <a:avLst/>
            <a:gdLst>
              <a:gd name="connsiteX0" fmla="*/ 0 w 1743456"/>
              <a:gd name="connsiteY0" fmla="*/ 512064 h 512064"/>
              <a:gd name="connsiteX1" fmla="*/ 256032 w 1743456"/>
              <a:gd name="connsiteY1" fmla="*/ 475488 h 512064"/>
              <a:gd name="connsiteX2" fmla="*/ 627888 w 1743456"/>
              <a:gd name="connsiteY2" fmla="*/ 323088 h 512064"/>
              <a:gd name="connsiteX3" fmla="*/ 938784 w 1743456"/>
              <a:gd name="connsiteY3" fmla="*/ 188976 h 512064"/>
              <a:gd name="connsiteX4" fmla="*/ 1213104 w 1743456"/>
              <a:gd name="connsiteY4" fmla="*/ 128016 h 512064"/>
              <a:gd name="connsiteX5" fmla="*/ 1566672 w 1743456"/>
              <a:gd name="connsiteY5" fmla="*/ 42672 h 512064"/>
              <a:gd name="connsiteX6" fmla="*/ 1743456 w 1743456"/>
              <a:gd name="connsiteY6" fmla="*/ 0 h 51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3456" h="512064">
                <a:moveTo>
                  <a:pt x="0" y="512064"/>
                </a:moveTo>
                <a:cubicBezTo>
                  <a:pt x="75692" y="509524"/>
                  <a:pt x="151384" y="506984"/>
                  <a:pt x="256032" y="475488"/>
                </a:cubicBezTo>
                <a:cubicBezTo>
                  <a:pt x="360680" y="443992"/>
                  <a:pt x="514096" y="370840"/>
                  <a:pt x="627888" y="323088"/>
                </a:cubicBezTo>
                <a:cubicBezTo>
                  <a:pt x="741680" y="275336"/>
                  <a:pt x="841248" y="221488"/>
                  <a:pt x="938784" y="188976"/>
                </a:cubicBezTo>
                <a:cubicBezTo>
                  <a:pt x="1036320" y="156464"/>
                  <a:pt x="1213104" y="128016"/>
                  <a:pt x="1213104" y="128016"/>
                </a:cubicBezTo>
                <a:lnTo>
                  <a:pt x="1566672" y="42672"/>
                </a:lnTo>
                <a:lnTo>
                  <a:pt x="1743456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5" name="Dowolny kształt: kształt 104">
            <a:extLst>
              <a:ext uri="{FF2B5EF4-FFF2-40B4-BE49-F238E27FC236}">
                <a16:creationId xmlns:a16="http://schemas.microsoft.com/office/drawing/2014/main" xmlns="" id="{B70FE3F4-2FC2-4C86-B7F5-09C4C38AE859}"/>
              </a:ext>
            </a:extLst>
          </p:cNvPr>
          <p:cNvSpPr/>
          <p:nvPr/>
        </p:nvSpPr>
        <p:spPr>
          <a:xfrm>
            <a:off x="5778895" y="2188464"/>
            <a:ext cx="621905" cy="251226"/>
          </a:xfrm>
          <a:custGeom>
            <a:avLst/>
            <a:gdLst>
              <a:gd name="connsiteX0" fmla="*/ 621905 w 621905"/>
              <a:gd name="connsiteY0" fmla="*/ 237744 h 251226"/>
              <a:gd name="connsiteX1" fmla="*/ 414641 w 621905"/>
              <a:gd name="connsiteY1" fmla="*/ 201168 h 251226"/>
              <a:gd name="connsiteX2" fmla="*/ 225665 w 621905"/>
              <a:gd name="connsiteY2" fmla="*/ 219456 h 251226"/>
              <a:gd name="connsiteX3" fmla="*/ 61073 w 621905"/>
              <a:gd name="connsiteY3" fmla="*/ 237744 h 251226"/>
              <a:gd name="connsiteX4" fmla="*/ 113 w 621905"/>
              <a:gd name="connsiteY4" fmla="*/ 0 h 25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905" h="251226">
                <a:moveTo>
                  <a:pt x="621905" y="237744"/>
                </a:moveTo>
                <a:cubicBezTo>
                  <a:pt x="551293" y="220980"/>
                  <a:pt x="480681" y="204216"/>
                  <a:pt x="414641" y="201168"/>
                </a:cubicBezTo>
                <a:cubicBezTo>
                  <a:pt x="348601" y="198120"/>
                  <a:pt x="225665" y="219456"/>
                  <a:pt x="225665" y="219456"/>
                </a:cubicBezTo>
                <a:cubicBezTo>
                  <a:pt x="166737" y="225552"/>
                  <a:pt x="98665" y="274320"/>
                  <a:pt x="61073" y="237744"/>
                </a:cubicBezTo>
                <a:cubicBezTo>
                  <a:pt x="23481" y="201168"/>
                  <a:pt x="-1919" y="97536"/>
                  <a:pt x="11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0" name="Prostokąt 69">
            <a:extLst>
              <a:ext uri="{FF2B5EF4-FFF2-40B4-BE49-F238E27FC236}">
                <a16:creationId xmlns:a16="http://schemas.microsoft.com/office/drawing/2014/main" xmlns="" id="{F7102D66-8A41-44B9-8CAE-724D8BF68CFA}"/>
              </a:ext>
            </a:extLst>
          </p:cNvPr>
          <p:cNvSpPr/>
          <p:nvPr/>
        </p:nvSpPr>
        <p:spPr>
          <a:xfrm>
            <a:off x="0" y="-1076"/>
            <a:ext cx="12219732" cy="686015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Dowolny kształt: kształt 36">
            <a:extLst>
              <a:ext uri="{FF2B5EF4-FFF2-40B4-BE49-F238E27FC236}">
                <a16:creationId xmlns:a16="http://schemas.microsoft.com/office/drawing/2014/main" xmlns="" id="{BEE66E0B-1619-45AB-B246-65A8CE8A76A8}"/>
              </a:ext>
            </a:extLst>
          </p:cNvPr>
          <p:cNvSpPr/>
          <p:nvPr/>
        </p:nvSpPr>
        <p:spPr>
          <a:xfrm>
            <a:off x="5799438" y="1993557"/>
            <a:ext cx="2858530" cy="480879"/>
          </a:xfrm>
          <a:custGeom>
            <a:avLst/>
            <a:gdLst>
              <a:gd name="connsiteX0" fmla="*/ 0 w 2858530"/>
              <a:gd name="connsiteY0" fmla="*/ 0 h 480879"/>
              <a:gd name="connsiteX1" fmla="*/ 741405 w 2858530"/>
              <a:gd name="connsiteY1" fmla="*/ 436605 h 480879"/>
              <a:gd name="connsiteX2" fmla="*/ 1351005 w 2858530"/>
              <a:gd name="connsiteY2" fmla="*/ 453081 h 480879"/>
              <a:gd name="connsiteX3" fmla="*/ 2183027 w 2858530"/>
              <a:gd name="connsiteY3" fmla="*/ 321275 h 480879"/>
              <a:gd name="connsiteX4" fmla="*/ 2858530 w 2858530"/>
              <a:gd name="connsiteY4" fmla="*/ 32951 h 48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8530" h="480879">
                <a:moveTo>
                  <a:pt x="0" y="0"/>
                </a:moveTo>
                <a:cubicBezTo>
                  <a:pt x="258119" y="180546"/>
                  <a:pt x="516238" y="361092"/>
                  <a:pt x="741405" y="436605"/>
                </a:cubicBezTo>
                <a:cubicBezTo>
                  <a:pt x="966572" y="512118"/>
                  <a:pt x="1110735" y="472303"/>
                  <a:pt x="1351005" y="453081"/>
                </a:cubicBezTo>
                <a:cubicBezTo>
                  <a:pt x="1591275" y="433859"/>
                  <a:pt x="1931773" y="391297"/>
                  <a:pt x="2183027" y="321275"/>
                </a:cubicBezTo>
                <a:cubicBezTo>
                  <a:pt x="2434281" y="251253"/>
                  <a:pt x="2646405" y="142102"/>
                  <a:pt x="2858530" y="32951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xmlns="" id="{6E5D1771-D28C-4A41-A479-209992FD226F}"/>
              </a:ext>
            </a:extLst>
          </p:cNvPr>
          <p:cNvSpPr/>
          <p:nvPr/>
        </p:nvSpPr>
        <p:spPr>
          <a:xfrm>
            <a:off x="6638481" y="1268753"/>
            <a:ext cx="266046" cy="257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6" name="Owal 105">
            <a:extLst>
              <a:ext uri="{FF2B5EF4-FFF2-40B4-BE49-F238E27FC236}">
                <a16:creationId xmlns:a16="http://schemas.microsoft.com/office/drawing/2014/main" xmlns="" id="{FD4A0AD5-7413-4034-B262-AC20DF2D11D0}"/>
              </a:ext>
            </a:extLst>
          </p:cNvPr>
          <p:cNvSpPr/>
          <p:nvPr/>
        </p:nvSpPr>
        <p:spPr>
          <a:xfrm>
            <a:off x="6596799" y="3790219"/>
            <a:ext cx="266046" cy="257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Dowolny kształt: kształt 39">
            <a:extLst>
              <a:ext uri="{FF2B5EF4-FFF2-40B4-BE49-F238E27FC236}">
                <a16:creationId xmlns:a16="http://schemas.microsoft.com/office/drawing/2014/main" xmlns="" id="{D35F3AE1-7060-4AA4-8B9B-E1A837C37644}"/>
              </a:ext>
            </a:extLst>
          </p:cNvPr>
          <p:cNvSpPr/>
          <p:nvPr/>
        </p:nvSpPr>
        <p:spPr>
          <a:xfrm>
            <a:off x="5593492" y="551935"/>
            <a:ext cx="2817340" cy="784334"/>
          </a:xfrm>
          <a:custGeom>
            <a:avLst/>
            <a:gdLst>
              <a:gd name="connsiteX0" fmla="*/ 2817340 w 2817340"/>
              <a:gd name="connsiteY0" fmla="*/ 683741 h 784334"/>
              <a:gd name="connsiteX1" fmla="*/ 2125362 w 2817340"/>
              <a:gd name="connsiteY1" fmla="*/ 782595 h 784334"/>
              <a:gd name="connsiteX2" fmla="*/ 1219200 w 2817340"/>
              <a:gd name="connsiteY2" fmla="*/ 609600 h 784334"/>
              <a:gd name="connsiteX3" fmla="*/ 757881 w 2817340"/>
              <a:gd name="connsiteY3" fmla="*/ 321276 h 784334"/>
              <a:gd name="connsiteX4" fmla="*/ 0 w 2817340"/>
              <a:gd name="connsiteY4" fmla="*/ 0 h 78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7340" h="784334">
                <a:moveTo>
                  <a:pt x="2817340" y="683741"/>
                </a:moveTo>
                <a:cubicBezTo>
                  <a:pt x="2604529" y="739346"/>
                  <a:pt x="2391719" y="794952"/>
                  <a:pt x="2125362" y="782595"/>
                </a:cubicBezTo>
                <a:cubicBezTo>
                  <a:pt x="1859005" y="770238"/>
                  <a:pt x="1447113" y="686486"/>
                  <a:pt x="1219200" y="609600"/>
                </a:cubicBezTo>
                <a:cubicBezTo>
                  <a:pt x="991287" y="532714"/>
                  <a:pt x="961081" y="422876"/>
                  <a:pt x="757881" y="321276"/>
                </a:cubicBezTo>
                <a:cubicBezTo>
                  <a:pt x="554681" y="219676"/>
                  <a:pt x="277340" y="109838"/>
                  <a:pt x="0" y="0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50" name="Dowolny kształt: kształt 49">
            <a:extLst>
              <a:ext uri="{FF2B5EF4-FFF2-40B4-BE49-F238E27FC236}">
                <a16:creationId xmlns:a16="http://schemas.microsoft.com/office/drawing/2014/main" xmlns="" id="{42C7CE95-29DF-4441-BAB9-9044F8C593F0}"/>
              </a:ext>
            </a:extLst>
          </p:cNvPr>
          <p:cNvSpPr/>
          <p:nvPr/>
        </p:nvSpPr>
        <p:spPr>
          <a:xfrm>
            <a:off x="6705600" y="1639330"/>
            <a:ext cx="277958" cy="2059459"/>
          </a:xfrm>
          <a:custGeom>
            <a:avLst/>
            <a:gdLst>
              <a:gd name="connsiteX0" fmla="*/ 148281 w 277958"/>
              <a:gd name="connsiteY0" fmla="*/ 0 h 2059459"/>
              <a:gd name="connsiteX1" fmla="*/ 172995 w 277958"/>
              <a:gd name="connsiteY1" fmla="*/ 518984 h 2059459"/>
              <a:gd name="connsiteX2" fmla="*/ 271849 w 277958"/>
              <a:gd name="connsiteY2" fmla="*/ 1005016 h 2059459"/>
              <a:gd name="connsiteX3" fmla="*/ 247135 w 277958"/>
              <a:gd name="connsiteY3" fmla="*/ 1351005 h 2059459"/>
              <a:gd name="connsiteX4" fmla="*/ 82378 w 277958"/>
              <a:gd name="connsiteY4" fmla="*/ 1762897 h 2059459"/>
              <a:gd name="connsiteX5" fmla="*/ 0 w 277958"/>
              <a:gd name="connsiteY5" fmla="*/ 2059459 h 205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958" h="2059459">
                <a:moveTo>
                  <a:pt x="148281" y="0"/>
                </a:moveTo>
                <a:cubicBezTo>
                  <a:pt x="150340" y="175740"/>
                  <a:pt x="152400" y="351481"/>
                  <a:pt x="172995" y="518984"/>
                </a:cubicBezTo>
                <a:cubicBezTo>
                  <a:pt x="193590" y="686487"/>
                  <a:pt x="259492" y="866346"/>
                  <a:pt x="271849" y="1005016"/>
                </a:cubicBezTo>
                <a:cubicBezTo>
                  <a:pt x="284206" y="1143686"/>
                  <a:pt x="278714" y="1224691"/>
                  <a:pt x="247135" y="1351005"/>
                </a:cubicBezTo>
                <a:cubicBezTo>
                  <a:pt x="215556" y="1477319"/>
                  <a:pt x="123567" y="1644822"/>
                  <a:pt x="82378" y="1762897"/>
                </a:cubicBezTo>
                <a:cubicBezTo>
                  <a:pt x="41189" y="1880972"/>
                  <a:pt x="20594" y="1970215"/>
                  <a:pt x="0" y="2059459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62" name="Dowolny kształt: kształt 61">
            <a:extLst>
              <a:ext uri="{FF2B5EF4-FFF2-40B4-BE49-F238E27FC236}">
                <a16:creationId xmlns:a16="http://schemas.microsoft.com/office/drawing/2014/main" xmlns="" id="{6E77291E-CF9A-4303-ACC7-27F5101CD4DE}"/>
              </a:ext>
            </a:extLst>
          </p:cNvPr>
          <p:cNvSpPr/>
          <p:nvPr/>
        </p:nvSpPr>
        <p:spPr>
          <a:xfrm>
            <a:off x="4860324" y="4226011"/>
            <a:ext cx="1499287" cy="807308"/>
          </a:xfrm>
          <a:custGeom>
            <a:avLst/>
            <a:gdLst>
              <a:gd name="connsiteX0" fmla="*/ 0 w 1499287"/>
              <a:gd name="connsiteY0" fmla="*/ 807308 h 807308"/>
              <a:gd name="connsiteX1" fmla="*/ 609600 w 1499287"/>
              <a:gd name="connsiteY1" fmla="*/ 502508 h 807308"/>
              <a:gd name="connsiteX2" fmla="*/ 1194487 w 1499287"/>
              <a:gd name="connsiteY2" fmla="*/ 238897 h 807308"/>
              <a:gd name="connsiteX3" fmla="*/ 1499287 w 1499287"/>
              <a:gd name="connsiteY3" fmla="*/ 0 h 80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9287" h="807308">
                <a:moveTo>
                  <a:pt x="0" y="807308"/>
                </a:moveTo>
                <a:cubicBezTo>
                  <a:pt x="205259" y="702275"/>
                  <a:pt x="410519" y="597243"/>
                  <a:pt x="609600" y="502508"/>
                </a:cubicBezTo>
                <a:cubicBezTo>
                  <a:pt x="808681" y="407773"/>
                  <a:pt x="1046206" y="322648"/>
                  <a:pt x="1194487" y="238897"/>
                </a:cubicBezTo>
                <a:cubicBezTo>
                  <a:pt x="1342768" y="155146"/>
                  <a:pt x="1421027" y="77573"/>
                  <a:pt x="1499287" y="0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63" name="Dowolny kształt: kształt 62">
            <a:extLst>
              <a:ext uri="{FF2B5EF4-FFF2-40B4-BE49-F238E27FC236}">
                <a16:creationId xmlns:a16="http://schemas.microsoft.com/office/drawing/2014/main" xmlns="" id="{A1C331E7-9421-40FD-A401-038476826574}"/>
              </a:ext>
            </a:extLst>
          </p:cNvPr>
          <p:cNvSpPr/>
          <p:nvPr/>
        </p:nvSpPr>
        <p:spPr>
          <a:xfrm>
            <a:off x="6137189" y="4382530"/>
            <a:ext cx="453081" cy="1540475"/>
          </a:xfrm>
          <a:custGeom>
            <a:avLst/>
            <a:gdLst>
              <a:gd name="connsiteX0" fmla="*/ 0 w 453081"/>
              <a:gd name="connsiteY0" fmla="*/ 1540475 h 1540475"/>
              <a:gd name="connsiteX1" fmla="*/ 271849 w 453081"/>
              <a:gd name="connsiteY1" fmla="*/ 1005016 h 1540475"/>
              <a:gd name="connsiteX2" fmla="*/ 395416 w 453081"/>
              <a:gd name="connsiteY2" fmla="*/ 345989 h 1540475"/>
              <a:gd name="connsiteX3" fmla="*/ 453081 w 453081"/>
              <a:gd name="connsiteY3" fmla="*/ 0 h 154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081" h="1540475">
                <a:moveTo>
                  <a:pt x="0" y="1540475"/>
                </a:moveTo>
                <a:cubicBezTo>
                  <a:pt x="102973" y="1372286"/>
                  <a:pt x="205946" y="1204097"/>
                  <a:pt x="271849" y="1005016"/>
                </a:cubicBezTo>
                <a:cubicBezTo>
                  <a:pt x="337752" y="805935"/>
                  <a:pt x="365211" y="513492"/>
                  <a:pt x="395416" y="345989"/>
                </a:cubicBezTo>
                <a:cubicBezTo>
                  <a:pt x="425621" y="178486"/>
                  <a:pt x="439351" y="89243"/>
                  <a:pt x="453081" y="0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65" name="Dowolny kształt: kształt 64">
            <a:extLst>
              <a:ext uri="{FF2B5EF4-FFF2-40B4-BE49-F238E27FC236}">
                <a16:creationId xmlns:a16="http://schemas.microsoft.com/office/drawing/2014/main" xmlns="" id="{A34DE573-EF78-4EEE-B8F9-9D0DE17E0BC0}"/>
              </a:ext>
            </a:extLst>
          </p:cNvPr>
          <p:cNvSpPr/>
          <p:nvPr/>
        </p:nvSpPr>
        <p:spPr>
          <a:xfrm>
            <a:off x="7026876" y="3781168"/>
            <a:ext cx="2578443" cy="495683"/>
          </a:xfrm>
          <a:custGeom>
            <a:avLst/>
            <a:gdLst>
              <a:gd name="connsiteX0" fmla="*/ 2578443 w 2578443"/>
              <a:gd name="connsiteY0" fmla="*/ 271848 h 495683"/>
              <a:gd name="connsiteX1" fmla="*/ 1672281 w 2578443"/>
              <a:gd name="connsiteY1" fmla="*/ 494270 h 495683"/>
              <a:gd name="connsiteX2" fmla="*/ 848497 w 2578443"/>
              <a:gd name="connsiteY2" fmla="*/ 354227 h 495683"/>
              <a:gd name="connsiteX3" fmla="*/ 222421 w 2578443"/>
              <a:gd name="connsiteY3" fmla="*/ 107091 h 495683"/>
              <a:gd name="connsiteX4" fmla="*/ 0 w 2578443"/>
              <a:gd name="connsiteY4" fmla="*/ 0 h 49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443" h="495683">
                <a:moveTo>
                  <a:pt x="2578443" y="271848"/>
                </a:moveTo>
                <a:cubicBezTo>
                  <a:pt x="2269524" y="376194"/>
                  <a:pt x="1960605" y="480540"/>
                  <a:pt x="1672281" y="494270"/>
                </a:cubicBezTo>
                <a:cubicBezTo>
                  <a:pt x="1383957" y="508000"/>
                  <a:pt x="1090140" y="418757"/>
                  <a:pt x="848497" y="354227"/>
                </a:cubicBezTo>
                <a:cubicBezTo>
                  <a:pt x="606854" y="289697"/>
                  <a:pt x="363837" y="166129"/>
                  <a:pt x="222421" y="107091"/>
                </a:cubicBezTo>
                <a:cubicBezTo>
                  <a:pt x="81005" y="48053"/>
                  <a:pt x="40502" y="24026"/>
                  <a:pt x="0" y="0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68" name="Dowolny kształt: kształt 67">
            <a:extLst>
              <a:ext uri="{FF2B5EF4-FFF2-40B4-BE49-F238E27FC236}">
                <a16:creationId xmlns:a16="http://schemas.microsoft.com/office/drawing/2014/main" xmlns="" id="{6E49F3B2-777D-4504-81EC-B4A9BB00BC5F}"/>
              </a:ext>
            </a:extLst>
          </p:cNvPr>
          <p:cNvSpPr/>
          <p:nvPr/>
        </p:nvSpPr>
        <p:spPr>
          <a:xfrm>
            <a:off x="7290486" y="2924432"/>
            <a:ext cx="2273644" cy="319617"/>
          </a:xfrm>
          <a:custGeom>
            <a:avLst/>
            <a:gdLst>
              <a:gd name="connsiteX0" fmla="*/ 2273644 w 2273644"/>
              <a:gd name="connsiteY0" fmla="*/ 189471 h 319617"/>
              <a:gd name="connsiteX1" fmla="*/ 1128584 w 2273644"/>
              <a:gd name="connsiteY1" fmla="*/ 263611 h 319617"/>
              <a:gd name="connsiteX2" fmla="*/ 535460 w 2273644"/>
              <a:gd name="connsiteY2" fmla="*/ 304800 h 319617"/>
              <a:gd name="connsiteX3" fmla="*/ 0 w 2273644"/>
              <a:gd name="connsiteY3" fmla="*/ 0 h 31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644" h="319617">
                <a:moveTo>
                  <a:pt x="2273644" y="189471"/>
                </a:moveTo>
                <a:lnTo>
                  <a:pt x="1128584" y="263611"/>
                </a:lnTo>
                <a:cubicBezTo>
                  <a:pt x="838887" y="282832"/>
                  <a:pt x="723557" y="348735"/>
                  <a:pt x="535460" y="304800"/>
                </a:cubicBezTo>
                <a:cubicBezTo>
                  <a:pt x="347363" y="260865"/>
                  <a:pt x="173681" y="130432"/>
                  <a:pt x="0" y="0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69" name="Dowolny kształt: kształt 68">
            <a:extLst>
              <a:ext uri="{FF2B5EF4-FFF2-40B4-BE49-F238E27FC236}">
                <a16:creationId xmlns:a16="http://schemas.microsoft.com/office/drawing/2014/main" xmlns="" id="{8D6A8F7F-36AD-4737-93E0-7BF593924C51}"/>
              </a:ext>
            </a:extLst>
          </p:cNvPr>
          <p:cNvSpPr/>
          <p:nvPr/>
        </p:nvSpPr>
        <p:spPr>
          <a:xfrm>
            <a:off x="6941337" y="3292512"/>
            <a:ext cx="782595" cy="362465"/>
          </a:xfrm>
          <a:custGeom>
            <a:avLst/>
            <a:gdLst>
              <a:gd name="connsiteX0" fmla="*/ 782595 w 782595"/>
              <a:gd name="connsiteY0" fmla="*/ 0 h 362465"/>
              <a:gd name="connsiteX1" fmla="*/ 271849 w 782595"/>
              <a:gd name="connsiteY1" fmla="*/ 98854 h 362465"/>
              <a:gd name="connsiteX2" fmla="*/ 0 w 782595"/>
              <a:gd name="connsiteY2" fmla="*/ 362465 h 36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2595" h="362465">
                <a:moveTo>
                  <a:pt x="782595" y="0"/>
                </a:moveTo>
                <a:cubicBezTo>
                  <a:pt x="592438" y="19221"/>
                  <a:pt x="402281" y="38443"/>
                  <a:pt x="271849" y="98854"/>
                </a:cubicBezTo>
                <a:cubicBezTo>
                  <a:pt x="141417" y="159265"/>
                  <a:pt x="70708" y="260865"/>
                  <a:pt x="0" y="362465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71" name="Dowolny kształt: kształt 70">
            <a:extLst>
              <a:ext uri="{FF2B5EF4-FFF2-40B4-BE49-F238E27FC236}">
                <a16:creationId xmlns:a16="http://schemas.microsoft.com/office/drawing/2014/main" xmlns="" id="{B17DED76-449A-4C7F-8C90-469531B50137}"/>
              </a:ext>
            </a:extLst>
          </p:cNvPr>
          <p:cNvSpPr/>
          <p:nvPr/>
        </p:nvSpPr>
        <p:spPr>
          <a:xfrm>
            <a:off x="5338119" y="57665"/>
            <a:ext cx="1993557" cy="6417276"/>
          </a:xfrm>
          <a:custGeom>
            <a:avLst/>
            <a:gdLst>
              <a:gd name="connsiteX0" fmla="*/ 0 w 1993557"/>
              <a:gd name="connsiteY0" fmla="*/ 0 h 6417276"/>
              <a:gd name="connsiteX1" fmla="*/ 57665 w 1993557"/>
              <a:gd name="connsiteY1" fmla="*/ 1243913 h 6417276"/>
              <a:gd name="connsiteX2" fmla="*/ 197708 w 1993557"/>
              <a:gd name="connsiteY2" fmla="*/ 2421924 h 6417276"/>
              <a:gd name="connsiteX3" fmla="*/ 799070 w 1993557"/>
              <a:gd name="connsiteY3" fmla="*/ 3525794 h 6417276"/>
              <a:gd name="connsiteX4" fmla="*/ 1285103 w 1993557"/>
              <a:gd name="connsiteY4" fmla="*/ 4151870 h 6417276"/>
              <a:gd name="connsiteX5" fmla="*/ 1524000 w 1993557"/>
              <a:gd name="connsiteY5" fmla="*/ 4736757 h 6417276"/>
              <a:gd name="connsiteX6" fmla="*/ 1754659 w 1993557"/>
              <a:gd name="connsiteY6" fmla="*/ 5428735 h 6417276"/>
              <a:gd name="connsiteX7" fmla="*/ 1993557 w 1993557"/>
              <a:gd name="connsiteY7" fmla="*/ 6417276 h 641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3557" h="6417276">
                <a:moveTo>
                  <a:pt x="0" y="0"/>
                </a:moveTo>
                <a:cubicBezTo>
                  <a:pt x="12357" y="420129"/>
                  <a:pt x="24714" y="840259"/>
                  <a:pt x="57665" y="1243913"/>
                </a:cubicBezTo>
                <a:cubicBezTo>
                  <a:pt x="90616" y="1647567"/>
                  <a:pt x="74141" y="2041611"/>
                  <a:pt x="197708" y="2421924"/>
                </a:cubicBezTo>
                <a:cubicBezTo>
                  <a:pt x="321276" y="2802238"/>
                  <a:pt x="617838" y="3237470"/>
                  <a:pt x="799070" y="3525794"/>
                </a:cubicBezTo>
                <a:cubicBezTo>
                  <a:pt x="980302" y="3814118"/>
                  <a:pt x="1164281" y="3950043"/>
                  <a:pt x="1285103" y="4151870"/>
                </a:cubicBezTo>
                <a:cubicBezTo>
                  <a:pt x="1405925" y="4353697"/>
                  <a:pt x="1445741" y="4523946"/>
                  <a:pt x="1524000" y="4736757"/>
                </a:cubicBezTo>
                <a:cubicBezTo>
                  <a:pt x="1602259" y="4949568"/>
                  <a:pt x="1676400" y="5148649"/>
                  <a:pt x="1754659" y="5428735"/>
                </a:cubicBezTo>
                <a:cubicBezTo>
                  <a:pt x="1832918" y="5708821"/>
                  <a:pt x="1913237" y="6063048"/>
                  <a:pt x="1993557" y="6417276"/>
                </a:cubicBezTo>
              </a:path>
            </a:pathLst>
          </a:custGeom>
          <a:noFill/>
          <a:ln w="1079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2" name="Dowolny kształt: kształt 71">
            <a:extLst>
              <a:ext uri="{FF2B5EF4-FFF2-40B4-BE49-F238E27FC236}">
                <a16:creationId xmlns:a16="http://schemas.microsoft.com/office/drawing/2014/main" xmlns="" id="{7228A114-E3EB-4B25-B239-F44C731317F0}"/>
              </a:ext>
            </a:extLst>
          </p:cNvPr>
          <p:cNvSpPr/>
          <p:nvPr/>
        </p:nvSpPr>
        <p:spPr>
          <a:xfrm>
            <a:off x="6779741" y="98854"/>
            <a:ext cx="8237" cy="1112108"/>
          </a:xfrm>
          <a:custGeom>
            <a:avLst/>
            <a:gdLst>
              <a:gd name="connsiteX0" fmla="*/ 0 w 8237"/>
              <a:gd name="connsiteY0" fmla="*/ 0 h 1112108"/>
              <a:gd name="connsiteX1" fmla="*/ 8237 w 8237"/>
              <a:gd name="connsiteY1" fmla="*/ 111210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37" h="1112108">
                <a:moveTo>
                  <a:pt x="0" y="0"/>
                </a:moveTo>
                <a:cubicBezTo>
                  <a:pt x="2746" y="370703"/>
                  <a:pt x="5491" y="741405"/>
                  <a:pt x="8237" y="1112108"/>
                </a:cubicBezTo>
              </a:path>
            </a:pathLst>
          </a:custGeom>
          <a:noFill/>
          <a:ln w="1079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pic>
        <p:nvPicPr>
          <p:cNvPr id="74" name="Obraz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3833" y="290688"/>
            <a:ext cx="369749" cy="369749"/>
          </a:xfrm>
          <a:prstGeom prst="rect">
            <a:avLst/>
          </a:prstGeom>
        </p:spPr>
      </p:pic>
      <p:pic>
        <p:nvPicPr>
          <p:cNvPr id="107" name="Obraz 106">
            <a:extLst>
              <a:ext uri="{FF2B5EF4-FFF2-40B4-BE49-F238E27FC236}">
                <a16:creationId xmlns:a16="http://schemas.microsoft.com/office/drawing/2014/main" xmlns="" id="{AE2E9F45-D270-4A8F-9B51-499AF94C3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4036" y="3779852"/>
            <a:ext cx="369749" cy="369749"/>
          </a:xfrm>
          <a:prstGeom prst="rect">
            <a:avLst/>
          </a:prstGeom>
        </p:spPr>
      </p:pic>
      <p:pic>
        <p:nvPicPr>
          <p:cNvPr id="108" name="Obraz 107">
            <a:extLst>
              <a:ext uri="{FF2B5EF4-FFF2-40B4-BE49-F238E27FC236}">
                <a16:creationId xmlns:a16="http://schemas.microsoft.com/office/drawing/2014/main" xmlns="" id="{3A28DA1E-BC57-4E4C-BE07-201CAC927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7663" y="1852618"/>
            <a:ext cx="369749" cy="369749"/>
          </a:xfrm>
          <a:prstGeom prst="rect">
            <a:avLst/>
          </a:prstGeom>
        </p:spPr>
      </p:pic>
      <p:pic>
        <p:nvPicPr>
          <p:cNvPr id="118" name="Obraz 117">
            <a:extLst>
              <a:ext uri="{FF2B5EF4-FFF2-40B4-BE49-F238E27FC236}">
                <a16:creationId xmlns:a16="http://schemas.microsoft.com/office/drawing/2014/main" xmlns="" id="{AC5B0DEE-82CA-458C-8FB3-AC09CE4441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4370" y="992697"/>
            <a:ext cx="346261" cy="346261"/>
          </a:xfrm>
          <a:prstGeom prst="rect">
            <a:avLst/>
          </a:prstGeom>
        </p:spPr>
      </p:pic>
      <p:pic>
        <p:nvPicPr>
          <p:cNvPr id="119" name="Obraz 118">
            <a:extLst>
              <a:ext uri="{FF2B5EF4-FFF2-40B4-BE49-F238E27FC236}">
                <a16:creationId xmlns:a16="http://schemas.microsoft.com/office/drawing/2014/main" xmlns="" id="{2CCDBC98-CCE8-48E9-AB5C-B6A88B4115B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40090" y="440998"/>
            <a:ext cx="347372" cy="347372"/>
          </a:xfrm>
          <a:prstGeom prst="rect">
            <a:avLst/>
          </a:prstGeom>
        </p:spPr>
      </p:pic>
      <p:pic>
        <p:nvPicPr>
          <p:cNvPr id="120" name="Obraz 119">
            <a:extLst>
              <a:ext uri="{FF2B5EF4-FFF2-40B4-BE49-F238E27FC236}">
                <a16:creationId xmlns:a16="http://schemas.microsoft.com/office/drawing/2014/main" xmlns="" id="{CF76ED7A-58A5-46F4-A7E7-A4C517831B0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08015" y="1884005"/>
            <a:ext cx="346261" cy="346261"/>
          </a:xfrm>
          <a:prstGeom prst="rect">
            <a:avLst/>
          </a:prstGeom>
        </p:spPr>
      </p:pic>
      <p:pic>
        <p:nvPicPr>
          <p:cNvPr id="121" name="Obraz 120">
            <a:extLst>
              <a:ext uri="{FF2B5EF4-FFF2-40B4-BE49-F238E27FC236}">
                <a16:creationId xmlns:a16="http://schemas.microsoft.com/office/drawing/2014/main" xmlns="" id="{02900913-CC32-48D9-99F5-B1311B657BA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37134" y="2761117"/>
            <a:ext cx="346261" cy="346261"/>
          </a:xfrm>
          <a:prstGeom prst="rect">
            <a:avLst/>
          </a:prstGeom>
        </p:spPr>
      </p:pic>
      <p:pic>
        <p:nvPicPr>
          <p:cNvPr id="122" name="Obraz 121">
            <a:extLst>
              <a:ext uri="{FF2B5EF4-FFF2-40B4-BE49-F238E27FC236}">
                <a16:creationId xmlns:a16="http://schemas.microsoft.com/office/drawing/2014/main" xmlns="" id="{CC1B1578-E8BB-40DC-BF7B-0EC230F45B1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45545" y="4277100"/>
            <a:ext cx="346261" cy="346261"/>
          </a:xfrm>
          <a:prstGeom prst="rect">
            <a:avLst/>
          </a:prstGeom>
        </p:spPr>
      </p:pic>
      <p:pic>
        <p:nvPicPr>
          <p:cNvPr id="123" name="Obraz 122">
            <a:extLst>
              <a:ext uri="{FF2B5EF4-FFF2-40B4-BE49-F238E27FC236}">
                <a16:creationId xmlns:a16="http://schemas.microsoft.com/office/drawing/2014/main" xmlns="" id="{9669420C-F3B0-48E0-8DCC-B1DF4E8B89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3262" y="6091206"/>
            <a:ext cx="346261" cy="346261"/>
          </a:xfrm>
          <a:prstGeom prst="rect">
            <a:avLst/>
          </a:prstGeom>
        </p:spPr>
      </p:pic>
      <p:pic>
        <p:nvPicPr>
          <p:cNvPr id="124" name="Obraz 123">
            <a:extLst>
              <a:ext uri="{FF2B5EF4-FFF2-40B4-BE49-F238E27FC236}">
                <a16:creationId xmlns:a16="http://schemas.microsoft.com/office/drawing/2014/main" xmlns="" id="{3CD3D248-5A14-4B7B-BBDD-EE4E16115DB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0001" y="4828271"/>
            <a:ext cx="346261" cy="346261"/>
          </a:xfrm>
          <a:prstGeom prst="rect">
            <a:avLst/>
          </a:prstGeom>
        </p:spPr>
      </p:pic>
      <p:pic>
        <p:nvPicPr>
          <p:cNvPr id="125" name="Obraz 124">
            <a:extLst>
              <a:ext uri="{FF2B5EF4-FFF2-40B4-BE49-F238E27FC236}">
                <a16:creationId xmlns:a16="http://schemas.microsoft.com/office/drawing/2014/main" xmlns="" id="{322298D3-0799-4825-A88C-6D9C150AAE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2039" y="2867055"/>
            <a:ext cx="346261" cy="346261"/>
          </a:xfrm>
          <a:prstGeom prst="rect">
            <a:avLst/>
          </a:prstGeom>
        </p:spPr>
      </p:pic>
      <p:pic>
        <p:nvPicPr>
          <p:cNvPr id="126" name="Obraz 125">
            <a:extLst>
              <a:ext uri="{FF2B5EF4-FFF2-40B4-BE49-F238E27FC236}">
                <a16:creationId xmlns:a16="http://schemas.microsoft.com/office/drawing/2014/main" xmlns="" id="{70327256-5BAF-477D-B4EE-FB1C701914B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1795" y="329650"/>
            <a:ext cx="499405" cy="499405"/>
          </a:xfrm>
          <a:prstGeom prst="rect">
            <a:avLst/>
          </a:prstGeom>
        </p:spPr>
      </p:pic>
      <p:sp>
        <p:nvSpPr>
          <p:cNvPr id="80" name="Tytuł 1"/>
          <p:cNvSpPr txBox="1">
            <a:spLocks/>
          </p:cNvSpPr>
          <p:nvPr/>
        </p:nvSpPr>
        <p:spPr>
          <a:xfrm>
            <a:off x="477436" y="430792"/>
            <a:ext cx="3934527" cy="7658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TRANSPORT PUBLICZNY</a:t>
            </a:r>
          </a:p>
          <a:p>
            <a:r>
              <a:rPr lang="pl-PL" sz="1200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PERSPEKTYWA 2021-2022</a:t>
            </a:r>
          </a:p>
        </p:txBody>
      </p:sp>
      <p:sp>
        <p:nvSpPr>
          <p:cNvPr id="127" name="Dowolny kształt: kształt 126">
            <a:extLst>
              <a:ext uri="{FF2B5EF4-FFF2-40B4-BE49-F238E27FC236}">
                <a16:creationId xmlns:a16="http://schemas.microsoft.com/office/drawing/2014/main" xmlns="" id="{82CE1E46-33B8-4D1F-A8EB-5C56FE05CC0E}"/>
              </a:ext>
            </a:extLst>
          </p:cNvPr>
          <p:cNvSpPr/>
          <p:nvPr/>
        </p:nvSpPr>
        <p:spPr>
          <a:xfrm>
            <a:off x="2201779" y="3994484"/>
            <a:ext cx="3910263" cy="1118937"/>
          </a:xfrm>
          <a:custGeom>
            <a:avLst/>
            <a:gdLst>
              <a:gd name="connsiteX0" fmla="*/ 3910263 w 3910263"/>
              <a:gd name="connsiteY0" fmla="*/ 0 h 1118937"/>
              <a:gd name="connsiteX1" fmla="*/ 2755232 w 3910263"/>
              <a:gd name="connsiteY1" fmla="*/ 216569 h 1118937"/>
              <a:gd name="connsiteX2" fmla="*/ 1467853 w 3910263"/>
              <a:gd name="connsiteY2" fmla="*/ 156411 h 1118937"/>
              <a:gd name="connsiteX3" fmla="*/ 445168 w 3910263"/>
              <a:gd name="connsiteY3" fmla="*/ 637674 h 1118937"/>
              <a:gd name="connsiteX4" fmla="*/ 0 w 3910263"/>
              <a:gd name="connsiteY4" fmla="*/ 1118937 h 111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0263" h="1118937">
                <a:moveTo>
                  <a:pt x="3910263" y="0"/>
                </a:moveTo>
                <a:cubicBezTo>
                  <a:pt x="3536281" y="95250"/>
                  <a:pt x="3162300" y="190501"/>
                  <a:pt x="2755232" y="216569"/>
                </a:cubicBezTo>
                <a:cubicBezTo>
                  <a:pt x="2348164" y="242638"/>
                  <a:pt x="1852864" y="86227"/>
                  <a:pt x="1467853" y="156411"/>
                </a:cubicBezTo>
                <a:cubicBezTo>
                  <a:pt x="1082842" y="226595"/>
                  <a:pt x="689810" y="477253"/>
                  <a:pt x="445168" y="637674"/>
                </a:cubicBezTo>
                <a:cubicBezTo>
                  <a:pt x="200526" y="798095"/>
                  <a:pt x="100263" y="958516"/>
                  <a:pt x="0" y="1118937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pic>
        <p:nvPicPr>
          <p:cNvPr id="128" name="Obraz 127">
            <a:extLst>
              <a:ext uri="{FF2B5EF4-FFF2-40B4-BE49-F238E27FC236}">
                <a16:creationId xmlns:a16="http://schemas.microsoft.com/office/drawing/2014/main" xmlns="" id="{A77CDA5B-17C0-485D-8847-90020B9DAD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6407" y="4869020"/>
            <a:ext cx="346261" cy="34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6023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03BA22F-1977-478C-81D9-7FE77E0190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111" y="0"/>
            <a:ext cx="11147778" cy="6858000"/>
          </a:xfrm>
          <a:prstGeom prst="rect">
            <a:avLst/>
          </a:prstGeom>
        </p:spPr>
      </p:pic>
      <p:sp>
        <p:nvSpPr>
          <p:cNvPr id="3" name="Dowolny kształt: kształt 2">
            <a:extLst>
              <a:ext uri="{FF2B5EF4-FFF2-40B4-BE49-F238E27FC236}">
                <a16:creationId xmlns:a16="http://schemas.microsoft.com/office/drawing/2014/main" xmlns="" id="{88B15523-A2FC-4943-8D77-5F2FC81AA417}"/>
              </a:ext>
            </a:extLst>
          </p:cNvPr>
          <p:cNvSpPr/>
          <p:nvPr/>
        </p:nvSpPr>
        <p:spPr>
          <a:xfrm>
            <a:off x="2725783" y="252549"/>
            <a:ext cx="2002971" cy="2621280"/>
          </a:xfrm>
          <a:custGeom>
            <a:avLst/>
            <a:gdLst>
              <a:gd name="connsiteX0" fmla="*/ 2002971 w 2002971"/>
              <a:gd name="connsiteY0" fmla="*/ 2316480 h 2621280"/>
              <a:gd name="connsiteX1" fmla="*/ 1863634 w 2002971"/>
              <a:gd name="connsiteY1" fmla="*/ 1846217 h 2621280"/>
              <a:gd name="connsiteX2" fmla="*/ 1663337 w 2002971"/>
              <a:gd name="connsiteY2" fmla="*/ 679268 h 2621280"/>
              <a:gd name="connsiteX3" fmla="*/ 1759131 w 2002971"/>
              <a:gd name="connsiteY3" fmla="*/ 679268 h 2621280"/>
              <a:gd name="connsiteX4" fmla="*/ 1663337 w 2002971"/>
              <a:gd name="connsiteY4" fmla="*/ 0 h 2621280"/>
              <a:gd name="connsiteX5" fmla="*/ 853440 w 2002971"/>
              <a:gd name="connsiteY5" fmla="*/ 148045 h 2621280"/>
              <a:gd name="connsiteX6" fmla="*/ 940526 w 2002971"/>
              <a:gd name="connsiteY6" fmla="*/ 757645 h 2621280"/>
              <a:gd name="connsiteX7" fmla="*/ 287383 w 2002971"/>
              <a:gd name="connsiteY7" fmla="*/ 888274 h 2621280"/>
              <a:gd name="connsiteX8" fmla="*/ 69668 w 2002971"/>
              <a:gd name="connsiteY8" fmla="*/ 957942 h 2621280"/>
              <a:gd name="connsiteX9" fmla="*/ 0 w 2002971"/>
              <a:gd name="connsiteY9" fmla="*/ 1018902 h 2621280"/>
              <a:gd name="connsiteX10" fmla="*/ 78377 w 2002971"/>
              <a:gd name="connsiteY10" fmla="*/ 1724297 h 2621280"/>
              <a:gd name="connsiteX11" fmla="*/ 365760 w 2002971"/>
              <a:gd name="connsiteY11" fmla="*/ 1715588 h 2621280"/>
              <a:gd name="connsiteX12" fmla="*/ 766354 w 2002971"/>
              <a:gd name="connsiteY12" fmla="*/ 2621280 h 2621280"/>
              <a:gd name="connsiteX13" fmla="*/ 2002971 w 2002971"/>
              <a:gd name="connsiteY13" fmla="*/ 2316480 h 262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02971" h="2621280">
                <a:moveTo>
                  <a:pt x="2002971" y="2316480"/>
                </a:moveTo>
                <a:lnTo>
                  <a:pt x="1863634" y="1846217"/>
                </a:lnTo>
                <a:lnTo>
                  <a:pt x="1663337" y="679268"/>
                </a:lnTo>
                <a:lnTo>
                  <a:pt x="1759131" y="679268"/>
                </a:lnTo>
                <a:lnTo>
                  <a:pt x="1663337" y="0"/>
                </a:lnTo>
                <a:lnTo>
                  <a:pt x="853440" y="148045"/>
                </a:lnTo>
                <a:lnTo>
                  <a:pt x="940526" y="757645"/>
                </a:lnTo>
                <a:lnTo>
                  <a:pt x="287383" y="888274"/>
                </a:lnTo>
                <a:lnTo>
                  <a:pt x="69668" y="957942"/>
                </a:lnTo>
                <a:lnTo>
                  <a:pt x="0" y="1018902"/>
                </a:lnTo>
                <a:lnTo>
                  <a:pt x="78377" y="1724297"/>
                </a:lnTo>
                <a:lnTo>
                  <a:pt x="365760" y="1715588"/>
                </a:lnTo>
                <a:lnTo>
                  <a:pt x="766354" y="2621280"/>
                </a:lnTo>
                <a:lnTo>
                  <a:pt x="2002971" y="2316480"/>
                </a:lnTo>
                <a:close/>
              </a:path>
            </a:pathLst>
          </a:cu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Dowolny kształt: kształt 4">
            <a:extLst>
              <a:ext uri="{FF2B5EF4-FFF2-40B4-BE49-F238E27FC236}">
                <a16:creationId xmlns:a16="http://schemas.microsoft.com/office/drawing/2014/main" xmlns="" id="{66B273C0-365E-4AA1-BC5D-4CEDB0DF5A81}"/>
              </a:ext>
            </a:extLst>
          </p:cNvPr>
          <p:cNvSpPr/>
          <p:nvPr/>
        </p:nvSpPr>
        <p:spPr>
          <a:xfrm>
            <a:off x="1680754" y="4754880"/>
            <a:ext cx="1959429" cy="531223"/>
          </a:xfrm>
          <a:custGeom>
            <a:avLst/>
            <a:gdLst>
              <a:gd name="connsiteX0" fmla="*/ 0 w 1959429"/>
              <a:gd name="connsiteY0" fmla="*/ 0 h 531223"/>
              <a:gd name="connsiteX1" fmla="*/ 409303 w 1959429"/>
              <a:gd name="connsiteY1" fmla="*/ 43543 h 531223"/>
              <a:gd name="connsiteX2" fmla="*/ 775063 w 1959429"/>
              <a:gd name="connsiteY2" fmla="*/ 8709 h 531223"/>
              <a:gd name="connsiteX3" fmla="*/ 1175657 w 1959429"/>
              <a:gd name="connsiteY3" fmla="*/ 43543 h 531223"/>
              <a:gd name="connsiteX4" fmla="*/ 1349829 w 1959429"/>
              <a:gd name="connsiteY4" fmla="*/ 52251 h 531223"/>
              <a:gd name="connsiteX5" fmla="*/ 1367246 w 1959429"/>
              <a:gd name="connsiteY5" fmla="*/ 121920 h 531223"/>
              <a:gd name="connsiteX6" fmla="*/ 1567543 w 1959429"/>
              <a:gd name="connsiteY6" fmla="*/ 139337 h 531223"/>
              <a:gd name="connsiteX7" fmla="*/ 1541417 w 1959429"/>
              <a:gd name="connsiteY7" fmla="*/ 365760 h 531223"/>
              <a:gd name="connsiteX8" fmla="*/ 1933303 w 1959429"/>
              <a:gd name="connsiteY8" fmla="*/ 374469 h 531223"/>
              <a:gd name="connsiteX9" fmla="*/ 1959429 w 1959429"/>
              <a:gd name="connsiteY9" fmla="*/ 531223 h 531223"/>
              <a:gd name="connsiteX10" fmla="*/ 1550126 w 1959429"/>
              <a:gd name="connsiteY10" fmla="*/ 513806 h 531223"/>
              <a:gd name="connsiteX11" fmla="*/ 1454332 w 1959429"/>
              <a:gd name="connsiteY11" fmla="*/ 269966 h 531223"/>
              <a:gd name="connsiteX12" fmla="*/ 1053737 w 1959429"/>
              <a:gd name="connsiteY12" fmla="*/ 200297 h 531223"/>
              <a:gd name="connsiteX13" fmla="*/ 470263 w 1959429"/>
              <a:gd name="connsiteY13" fmla="*/ 200297 h 531223"/>
              <a:gd name="connsiteX14" fmla="*/ 95795 w 1959429"/>
              <a:gd name="connsiteY14" fmla="*/ 130629 h 531223"/>
              <a:gd name="connsiteX15" fmla="*/ 0 w 1959429"/>
              <a:gd name="connsiteY15" fmla="*/ 0 h 531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9429" h="531223">
                <a:moveTo>
                  <a:pt x="0" y="0"/>
                </a:moveTo>
                <a:lnTo>
                  <a:pt x="409303" y="43543"/>
                </a:lnTo>
                <a:lnTo>
                  <a:pt x="775063" y="8709"/>
                </a:lnTo>
                <a:lnTo>
                  <a:pt x="1175657" y="43543"/>
                </a:lnTo>
                <a:lnTo>
                  <a:pt x="1349829" y="52251"/>
                </a:lnTo>
                <a:lnTo>
                  <a:pt x="1367246" y="121920"/>
                </a:lnTo>
                <a:lnTo>
                  <a:pt x="1567543" y="139337"/>
                </a:lnTo>
                <a:lnTo>
                  <a:pt x="1541417" y="365760"/>
                </a:lnTo>
                <a:lnTo>
                  <a:pt x="1933303" y="374469"/>
                </a:lnTo>
                <a:lnTo>
                  <a:pt x="1959429" y="531223"/>
                </a:lnTo>
                <a:lnTo>
                  <a:pt x="1550126" y="513806"/>
                </a:lnTo>
                <a:lnTo>
                  <a:pt x="1454332" y="269966"/>
                </a:lnTo>
                <a:lnTo>
                  <a:pt x="1053737" y="200297"/>
                </a:lnTo>
                <a:lnTo>
                  <a:pt x="470263" y="200297"/>
                </a:lnTo>
                <a:lnTo>
                  <a:pt x="95795" y="1306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xmlns="" id="{FE732315-8AE0-402C-A0AC-1B0DA7D29216}"/>
              </a:ext>
            </a:extLst>
          </p:cNvPr>
          <p:cNvSpPr/>
          <p:nvPr/>
        </p:nvSpPr>
        <p:spPr>
          <a:xfrm>
            <a:off x="3396343" y="2569029"/>
            <a:ext cx="1663337" cy="3579222"/>
          </a:xfrm>
          <a:custGeom>
            <a:avLst/>
            <a:gdLst>
              <a:gd name="connsiteX0" fmla="*/ 104503 w 1663337"/>
              <a:gd name="connsiteY0" fmla="*/ 296091 h 3579222"/>
              <a:gd name="connsiteX1" fmla="*/ 0 w 1663337"/>
              <a:gd name="connsiteY1" fmla="*/ 322217 h 3579222"/>
              <a:gd name="connsiteX2" fmla="*/ 104503 w 1663337"/>
              <a:gd name="connsiteY2" fmla="*/ 531222 h 3579222"/>
              <a:gd name="connsiteX3" fmla="*/ 374468 w 1663337"/>
              <a:gd name="connsiteY3" fmla="*/ 1245325 h 3579222"/>
              <a:gd name="connsiteX4" fmla="*/ 374468 w 1663337"/>
              <a:gd name="connsiteY4" fmla="*/ 1950720 h 3579222"/>
              <a:gd name="connsiteX5" fmla="*/ 217714 w 1663337"/>
              <a:gd name="connsiteY5" fmla="*/ 1933302 h 3579222"/>
              <a:gd name="connsiteX6" fmla="*/ 200297 w 1663337"/>
              <a:gd name="connsiteY6" fmla="*/ 2377440 h 3579222"/>
              <a:gd name="connsiteX7" fmla="*/ 243840 w 1663337"/>
              <a:gd name="connsiteY7" fmla="*/ 2368731 h 3579222"/>
              <a:gd name="connsiteX8" fmla="*/ 243840 w 1663337"/>
              <a:gd name="connsiteY8" fmla="*/ 2673531 h 3579222"/>
              <a:gd name="connsiteX9" fmla="*/ 235131 w 1663337"/>
              <a:gd name="connsiteY9" fmla="*/ 3239588 h 3579222"/>
              <a:gd name="connsiteX10" fmla="*/ 217714 w 1663337"/>
              <a:gd name="connsiteY10" fmla="*/ 3579222 h 3579222"/>
              <a:gd name="connsiteX11" fmla="*/ 618308 w 1663337"/>
              <a:gd name="connsiteY11" fmla="*/ 3535680 h 3579222"/>
              <a:gd name="connsiteX12" fmla="*/ 818606 w 1663337"/>
              <a:gd name="connsiteY12" fmla="*/ 3500845 h 3579222"/>
              <a:gd name="connsiteX13" fmla="*/ 775063 w 1663337"/>
              <a:gd name="connsiteY13" fmla="*/ 3265714 h 3579222"/>
              <a:gd name="connsiteX14" fmla="*/ 792480 w 1663337"/>
              <a:gd name="connsiteY14" fmla="*/ 2908662 h 3579222"/>
              <a:gd name="connsiteX15" fmla="*/ 862148 w 1663337"/>
              <a:gd name="connsiteY15" fmla="*/ 2307771 h 3579222"/>
              <a:gd name="connsiteX16" fmla="*/ 1663337 w 1663337"/>
              <a:gd name="connsiteY16" fmla="*/ 2333897 h 3579222"/>
              <a:gd name="connsiteX17" fmla="*/ 1349828 w 1663337"/>
              <a:gd name="connsiteY17" fmla="*/ 357051 h 3579222"/>
              <a:gd name="connsiteX18" fmla="*/ 1323703 w 1663337"/>
              <a:gd name="connsiteY18" fmla="*/ 0 h 3579222"/>
              <a:gd name="connsiteX19" fmla="*/ 104503 w 1663337"/>
              <a:gd name="connsiteY19" fmla="*/ 296091 h 35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63337" h="3579222">
                <a:moveTo>
                  <a:pt x="104503" y="296091"/>
                </a:moveTo>
                <a:lnTo>
                  <a:pt x="0" y="322217"/>
                </a:lnTo>
                <a:lnTo>
                  <a:pt x="104503" y="531222"/>
                </a:lnTo>
                <a:lnTo>
                  <a:pt x="374468" y="1245325"/>
                </a:lnTo>
                <a:lnTo>
                  <a:pt x="374468" y="1950720"/>
                </a:lnTo>
                <a:lnTo>
                  <a:pt x="217714" y="1933302"/>
                </a:lnTo>
                <a:lnTo>
                  <a:pt x="200297" y="2377440"/>
                </a:lnTo>
                <a:lnTo>
                  <a:pt x="243840" y="2368731"/>
                </a:lnTo>
                <a:lnTo>
                  <a:pt x="243840" y="2673531"/>
                </a:lnTo>
                <a:lnTo>
                  <a:pt x="235131" y="3239588"/>
                </a:lnTo>
                <a:lnTo>
                  <a:pt x="217714" y="3579222"/>
                </a:lnTo>
                <a:lnTo>
                  <a:pt x="618308" y="3535680"/>
                </a:lnTo>
                <a:lnTo>
                  <a:pt x="818606" y="3500845"/>
                </a:lnTo>
                <a:lnTo>
                  <a:pt x="775063" y="3265714"/>
                </a:lnTo>
                <a:lnTo>
                  <a:pt x="792480" y="2908662"/>
                </a:lnTo>
                <a:lnTo>
                  <a:pt x="862148" y="2307771"/>
                </a:lnTo>
                <a:lnTo>
                  <a:pt x="1663337" y="2333897"/>
                </a:lnTo>
                <a:lnTo>
                  <a:pt x="1349828" y="357051"/>
                </a:lnTo>
                <a:lnTo>
                  <a:pt x="1323703" y="0"/>
                </a:lnTo>
                <a:lnTo>
                  <a:pt x="104503" y="296091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xmlns="" id="{241AE045-5A2E-46E5-AF44-9C3763426EF9}"/>
              </a:ext>
            </a:extLst>
          </p:cNvPr>
          <p:cNvSpPr/>
          <p:nvPr/>
        </p:nvSpPr>
        <p:spPr>
          <a:xfrm>
            <a:off x="4275909" y="4859383"/>
            <a:ext cx="862148" cy="330926"/>
          </a:xfrm>
          <a:custGeom>
            <a:avLst/>
            <a:gdLst>
              <a:gd name="connsiteX0" fmla="*/ 0 w 862148"/>
              <a:gd name="connsiteY0" fmla="*/ 0 h 330926"/>
              <a:gd name="connsiteX1" fmla="*/ 400594 w 862148"/>
              <a:gd name="connsiteY1" fmla="*/ 43543 h 330926"/>
              <a:gd name="connsiteX2" fmla="*/ 609600 w 862148"/>
              <a:gd name="connsiteY2" fmla="*/ 165463 h 330926"/>
              <a:gd name="connsiteX3" fmla="*/ 801188 w 862148"/>
              <a:gd name="connsiteY3" fmla="*/ 182880 h 330926"/>
              <a:gd name="connsiteX4" fmla="*/ 862148 w 862148"/>
              <a:gd name="connsiteY4" fmla="*/ 330926 h 330926"/>
              <a:gd name="connsiteX5" fmla="*/ 696685 w 862148"/>
              <a:gd name="connsiteY5" fmla="*/ 243840 h 330926"/>
              <a:gd name="connsiteX6" fmla="*/ 418011 w 862148"/>
              <a:gd name="connsiteY6" fmla="*/ 217714 h 330926"/>
              <a:gd name="connsiteX7" fmla="*/ 252548 w 862148"/>
              <a:gd name="connsiteY7" fmla="*/ 130628 h 330926"/>
              <a:gd name="connsiteX8" fmla="*/ 0 w 862148"/>
              <a:gd name="connsiteY8" fmla="*/ 148046 h 330926"/>
              <a:gd name="connsiteX9" fmla="*/ 0 w 862148"/>
              <a:gd name="connsiteY9" fmla="*/ 0 h 33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2148" h="330926">
                <a:moveTo>
                  <a:pt x="0" y="0"/>
                </a:moveTo>
                <a:lnTo>
                  <a:pt x="400594" y="43543"/>
                </a:lnTo>
                <a:lnTo>
                  <a:pt x="609600" y="165463"/>
                </a:lnTo>
                <a:lnTo>
                  <a:pt x="801188" y="182880"/>
                </a:lnTo>
                <a:lnTo>
                  <a:pt x="862148" y="330926"/>
                </a:lnTo>
                <a:lnTo>
                  <a:pt x="696685" y="243840"/>
                </a:lnTo>
                <a:lnTo>
                  <a:pt x="418011" y="217714"/>
                </a:lnTo>
                <a:lnTo>
                  <a:pt x="252548" y="130628"/>
                </a:lnTo>
                <a:lnTo>
                  <a:pt x="0" y="1480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Dowolny kształt: kształt 7">
            <a:extLst>
              <a:ext uri="{FF2B5EF4-FFF2-40B4-BE49-F238E27FC236}">
                <a16:creationId xmlns:a16="http://schemas.microsoft.com/office/drawing/2014/main" xmlns="" id="{45881B49-8E73-46DD-A355-F1AC082E28EB}"/>
              </a:ext>
            </a:extLst>
          </p:cNvPr>
          <p:cNvSpPr/>
          <p:nvPr/>
        </p:nvSpPr>
        <p:spPr>
          <a:xfrm>
            <a:off x="1811383" y="4955177"/>
            <a:ext cx="1750423" cy="1898469"/>
          </a:xfrm>
          <a:custGeom>
            <a:avLst/>
            <a:gdLst>
              <a:gd name="connsiteX0" fmla="*/ 0 w 1750423"/>
              <a:gd name="connsiteY0" fmla="*/ 731520 h 1898469"/>
              <a:gd name="connsiteX1" fmla="*/ 174171 w 1750423"/>
              <a:gd name="connsiteY1" fmla="*/ 766354 h 1898469"/>
              <a:gd name="connsiteX2" fmla="*/ 269966 w 1750423"/>
              <a:gd name="connsiteY2" fmla="*/ 818606 h 1898469"/>
              <a:gd name="connsiteX3" fmla="*/ 896983 w 1750423"/>
              <a:gd name="connsiteY3" fmla="*/ 783772 h 1898469"/>
              <a:gd name="connsiteX4" fmla="*/ 757646 w 1750423"/>
              <a:gd name="connsiteY4" fmla="*/ 0 h 1898469"/>
              <a:gd name="connsiteX5" fmla="*/ 1053737 w 1750423"/>
              <a:gd name="connsiteY5" fmla="*/ 26126 h 1898469"/>
              <a:gd name="connsiteX6" fmla="*/ 1314994 w 1750423"/>
              <a:gd name="connsiteY6" fmla="*/ 60960 h 1898469"/>
              <a:gd name="connsiteX7" fmla="*/ 1428206 w 1750423"/>
              <a:gd name="connsiteY7" fmla="*/ 313509 h 1898469"/>
              <a:gd name="connsiteX8" fmla="*/ 1750423 w 1750423"/>
              <a:gd name="connsiteY8" fmla="*/ 330926 h 1898469"/>
              <a:gd name="connsiteX9" fmla="*/ 1724297 w 1750423"/>
              <a:gd name="connsiteY9" fmla="*/ 870857 h 1898469"/>
              <a:gd name="connsiteX10" fmla="*/ 1367246 w 1750423"/>
              <a:gd name="connsiteY10" fmla="*/ 844732 h 1898469"/>
              <a:gd name="connsiteX11" fmla="*/ 1088571 w 1750423"/>
              <a:gd name="connsiteY11" fmla="*/ 757646 h 1898469"/>
              <a:gd name="connsiteX12" fmla="*/ 888274 w 1750423"/>
              <a:gd name="connsiteY12" fmla="*/ 783772 h 1898469"/>
              <a:gd name="connsiteX13" fmla="*/ 949234 w 1750423"/>
              <a:gd name="connsiteY13" fmla="*/ 1062446 h 1898469"/>
              <a:gd name="connsiteX14" fmla="*/ 566057 w 1750423"/>
              <a:gd name="connsiteY14" fmla="*/ 1105989 h 1898469"/>
              <a:gd name="connsiteX15" fmla="*/ 714103 w 1750423"/>
              <a:gd name="connsiteY15" fmla="*/ 1889760 h 1898469"/>
              <a:gd name="connsiteX16" fmla="*/ 296091 w 1750423"/>
              <a:gd name="connsiteY16" fmla="*/ 1898469 h 1898469"/>
              <a:gd name="connsiteX17" fmla="*/ 261257 w 1750423"/>
              <a:gd name="connsiteY17" fmla="*/ 1802674 h 1898469"/>
              <a:gd name="connsiteX18" fmla="*/ 0 w 1750423"/>
              <a:gd name="connsiteY18" fmla="*/ 731520 h 1898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50423" h="1898469">
                <a:moveTo>
                  <a:pt x="0" y="731520"/>
                </a:moveTo>
                <a:lnTo>
                  <a:pt x="174171" y="766354"/>
                </a:lnTo>
                <a:lnTo>
                  <a:pt x="269966" y="818606"/>
                </a:lnTo>
                <a:lnTo>
                  <a:pt x="896983" y="783772"/>
                </a:lnTo>
                <a:lnTo>
                  <a:pt x="757646" y="0"/>
                </a:lnTo>
                <a:lnTo>
                  <a:pt x="1053737" y="26126"/>
                </a:lnTo>
                <a:lnTo>
                  <a:pt x="1314994" y="60960"/>
                </a:lnTo>
                <a:lnTo>
                  <a:pt x="1428206" y="313509"/>
                </a:lnTo>
                <a:lnTo>
                  <a:pt x="1750423" y="330926"/>
                </a:lnTo>
                <a:lnTo>
                  <a:pt x="1724297" y="870857"/>
                </a:lnTo>
                <a:lnTo>
                  <a:pt x="1367246" y="844732"/>
                </a:lnTo>
                <a:lnTo>
                  <a:pt x="1088571" y="757646"/>
                </a:lnTo>
                <a:lnTo>
                  <a:pt x="888274" y="783772"/>
                </a:lnTo>
                <a:lnTo>
                  <a:pt x="949234" y="1062446"/>
                </a:lnTo>
                <a:lnTo>
                  <a:pt x="566057" y="1105989"/>
                </a:lnTo>
                <a:lnTo>
                  <a:pt x="714103" y="1889760"/>
                </a:lnTo>
                <a:lnTo>
                  <a:pt x="296091" y="1898469"/>
                </a:lnTo>
                <a:lnTo>
                  <a:pt x="261257" y="1802674"/>
                </a:lnTo>
                <a:lnTo>
                  <a:pt x="0" y="731520"/>
                </a:lnTo>
                <a:close/>
              </a:path>
            </a:pathLst>
          </a:cu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BA64E1C0-EA13-4FDB-A8D8-486A68B6268A}"/>
              </a:ext>
            </a:extLst>
          </p:cNvPr>
          <p:cNvSpPr txBox="1"/>
          <p:nvPr/>
        </p:nvSpPr>
        <p:spPr>
          <a:xfrm>
            <a:off x="6395010" y="252549"/>
            <a:ext cx="5080297" cy="132343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4000" dirty="0"/>
              <a:t># PIASECZNO – ATRAKCYJNE CENTRUM</a:t>
            </a:r>
            <a:endParaRPr lang="pl-P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0657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03555CFF-6B3B-4887-BE8D-A52A833686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3340"/>
          <a:stretch/>
        </p:blipFill>
        <p:spPr>
          <a:xfrm>
            <a:off x="0" y="0"/>
            <a:ext cx="12180176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2E9BAA2F-8063-45D8-A91E-18DAC8CC5119}"/>
              </a:ext>
            </a:extLst>
          </p:cNvPr>
          <p:cNvSpPr txBox="1"/>
          <p:nvPr/>
        </p:nvSpPr>
        <p:spPr>
          <a:xfrm>
            <a:off x="579111" y="527317"/>
            <a:ext cx="1752963" cy="1138773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3200" dirty="0"/>
              <a:t>209 ha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xmlns="" id="{F90DC985-BDF4-44BB-882F-110E48C7568F}"/>
              </a:ext>
            </a:extLst>
          </p:cNvPr>
          <p:cNvSpPr/>
          <p:nvPr/>
        </p:nvSpPr>
        <p:spPr>
          <a:xfrm>
            <a:off x="1261730" y="1453116"/>
            <a:ext cx="8895907" cy="4940596"/>
          </a:xfrm>
          <a:custGeom>
            <a:avLst/>
            <a:gdLst>
              <a:gd name="connsiteX0" fmla="*/ 0 w 8895907"/>
              <a:gd name="connsiteY0" fmla="*/ 1524000 h 4940596"/>
              <a:gd name="connsiteX1" fmla="*/ 0 w 8895907"/>
              <a:gd name="connsiteY1" fmla="*/ 1524000 h 4940596"/>
              <a:gd name="connsiteX2" fmla="*/ 1516912 w 8895907"/>
              <a:gd name="connsiteY2" fmla="*/ 1609061 h 4940596"/>
              <a:gd name="connsiteX3" fmla="*/ 3572540 w 8895907"/>
              <a:gd name="connsiteY3" fmla="*/ 857693 h 4940596"/>
              <a:gd name="connsiteX4" fmla="*/ 4621619 w 8895907"/>
              <a:gd name="connsiteY4" fmla="*/ 0 h 4940596"/>
              <a:gd name="connsiteX5" fmla="*/ 6209414 w 8895907"/>
              <a:gd name="connsiteY5" fmla="*/ 276447 h 4940596"/>
              <a:gd name="connsiteX6" fmla="*/ 7988596 w 8895907"/>
              <a:gd name="connsiteY6" fmla="*/ 694661 h 4940596"/>
              <a:gd name="connsiteX7" fmla="*/ 8895907 w 8895907"/>
              <a:gd name="connsiteY7" fmla="*/ 765544 h 4940596"/>
              <a:gd name="connsiteX8" fmla="*/ 8484782 w 8895907"/>
              <a:gd name="connsiteY8" fmla="*/ 1864242 h 4940596"/>
              <a:gd name="connsiteX9" fmla="*/ 6549656 w 8895907"/>
              <a:gd name="connsiteY9" fmla="*/ 3785191 h 4940596"/>
              <a:gd name="connsiteX10" fmla="*/ 5805377 w 8895907"/>
              <a:gd name="connsiteY10" fmla="*/ 4940596 h 4940596"/>
              <a:gd name="connsiteX11" fmla="*/ 4437321 w 8895907"/>
              <a:gd name="connsiteY11" fmla="*/ 4926419 h 4940596"/>
              <a:gd name="connsiteX12" fmla="*/ 2778642 w 8895907"/>
              <a:gd name="connsiteY12" fmla="*/ 4543647 h 4940596"/>
              <a:gd name="connsiteX13" fmla="*/ 1935126 w 8895907"/>
              <a:gd name="connsiteY13" fmla="*/ 4649972 h 4940596"/>
              <a:gd name="connsiteX14" fmla="*/ 1729563 w 8895907"/>
              <a:gd name="connsiteY14" fmla="*/ 4089991 h 4940596"/>
              <a:gd name="connsiteX15" fmla="*/ 552893 w 8895907"/>
              <a:gd name="connsiteY15" fmla="*/ 3919870 h 4940596"/>
              <a:gd name="connsiteX16" fmla="*/ 184298 w 8895907"/>
              <a:gd name="connsiteY16" fmla="*/ 2034363 h 4940596"/>
              <a:gd name="connsiteX17" fmla="*/ 0 w 8895907"/>
              <a:gd name="connsiteY17" fmla="*/ 1524000 h 494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95907" h="4940596">
                <a:moveTo>
                  <a:pt x="0" y="1524000"/>
                </a:moveTo>
                <a:lnTo>
                  <a:pt x="0" y="1524000"/>
                </a:lnTo>
                <a:lnTo>
                  <a:pt x="1516912" y="1609061"/>
                </a:lnTo>
                <a:lnTo>
                  <a:pt x="3572540" y="857693"/>
                </a:lnTo>
                <a:lnTo>
                  <a:pt x="4621619" y="0"/>
                </a:lnTo>
                <a:lnTo>
                  <a:pt x="6209414" y="276447"/>
                </a:lnTo>
                <a:lnTo>
                  <a:pt x="7988596" y="694661"/>
                </a:lnTo>
                <a:lnTo>
                  <a:pt x="8895907" y="765544"/>
                </a:lnTo>
                <a:lnTo>
                  <a:pt x="8484782" y="1864242"/>
                </a:lnTo>
                <a:lnTo>
                  <a:pt x="6549656" y="3785191"/>
                </a:lnTo>
                <a:lnTo>
                  <a:pt x="5805377" y="4940596"/>
                </a:lnTo>
                <a:lnTo>
                  <a:pt x="4437321" y="4926419"/>
                </a:lnTo>
                <a:lnTo>
                  <a:pt x="2778642" y="4543647"/>
                </a:lnTo>
                <a:lnTo>
                  <a:pt x="1935126" y="4649972"/>
                </a:lnTo>
                <a:lnTo>
                  <a:pt x="1729563" y="4089991"/>
                </a:lnTo>
                <a:lnTo>
                  <a:pt x="552893" y="3919870"/>
                </a:lnTo>
                <a:lnTo>
                  <a:pt x="184298" y="2034363"/>
                </a:lnTo>
                <a:lnTo>
                  <a:pt x="0" y="1524000"/>
                </a:lnTo>
                <a:close/>
              </a:path>
            </a:pathLst>
          </a:custGeom>
          <a:solidFill>
            <a:schemeClr val="accent2">
              <a:lumMod val="75000"/>
              <a:alpha val="4300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F4940F89-AA2B-414F-986F-9D4D2AB46C92}"/>
              </a:ext>
            </a:extLst>
          </p:cNvPr>
          <p:cNvSpPr txBox="1"/>
          <p:nvPr/>
        </p:nvSpPr>
        <p:spPr>
          <a:xfrm>
            <a:off x="889025" y="1096703"/>
            <a:ext cx="10916758" cy="532453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4000" dirty="0"/>
              <a:t>JAK WYKORZYSTAĆ DOCELOWE WALORY TEGO MIEJSCA: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pl-PL" sz="3600" dirty="0"/>
              <a:t>DOGODNE POŁĄCZENIA DROGOWE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pl-PL" sz="3600" dirty="0"/>
              <a:t>DOSTĘP DO TRANSPORTU PUBLICZNEGO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pl-PL" sz="3600" dirty="0"/>
              <a:t>(ATUTOBUSY, SKM)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pl-PL" sz="3600" dirty="0"/>
              <a:t>BLISKOŚĆ LOTNISKA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pl-PL" sz="3600" dirty="0"/>
              <a:t>WYSOKO WYKWALIFIKOWANA KADRA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pl-PL" sz="3600" dirty="0"/>
              <a:t>BLISKOŚĆ TERENÓW ZIELONYCH</a:t>
            </a:r>
          </a:p>
          <a:p>
            <a:endParaRPr lang="pl-P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3380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630A44A-691C-44DE-9D99-AE73E7D571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4745"/>
            <a:ext cx="12192000" cy="6700866"/>
          </a:xfrm>
          <a:prstGeom prst="rect">
            <a:avLst/>
          </a:prstGeom>
        </p:spPr>
      </p:pic>
      <p:sp>
        <p:nvSpPr>
          <p:cNvPr id="3" name="Dowolny kształt: kształt 2">
            <a:extLst>
              <a:ext uri="{FF2B5EF4-FFF2-40B4-BE49-F238E27FC236}">
                <a16:creationId xmlns:a16="http://schemas.microsoft.com/office/drawing/2014/main" xmlns="" id="{80572A8D-CAC9-4E3A-9DE6-60810A395AA3}"/>
              </a:ext>
            </a:extLst>
          </p:cNvPr>
          <p:cNvSpPr/>
          <p:nvPr/>
        </p:nvSpPr>
        <p:spPr>
          <a:xfrm>
            <a:off x="482009" y="1417674"/>
            <a:ext cx="9796131" cy="2700670"/>
          </a:xfrm>
          <a:custGeom>
            <a:avLst/>
            <a:gdLst>
              <a:gd name="connsiteX0" fmla="*/ 0 w 9796131"/>
              <a:gd name="connsiteY0" fmla="*/ 2700670 h 2700670"/>
              <a:gd name="connsiteX1" fmla="*/ 1197935 w 9796131"/>
              <a:gd name="connsiteY1" fmla="*/ 2523461 h 2700670"/>
              <a:gd name="connsiteX2" fmla="*/ 2289544 w 9796131"/>
              <a:gd name="connsiteY2" fmla="*/ 2062717 h 2700670"/>
              <a:gd name="connsiteX3" fmla="*/ 3593805 w 9796131"/>
              <a:gd name="connsiteY3" fmla="*/ 1431852 h 2700670"/>
              <a:gd name="connsiteX4" fmla="*/ 4990214 w 9796131"/>
              <a:gd name="connsiteY4" fmla="*/ 900224 h 2700670"/>
              <a:gd name="connsiteX5" fmla="*/ 5819554 w 9796131"/>
              <a:gd name="connsiteY5" fmla="*/ 680484 h 2700670"/>
              <a:gd name="connsiteX6" fmla="*/ 8591107 w 9796131"/>
              <a:gd name="connsiteY6" fmla="*/ 198475 h 2700670"/>
              <a:gd name="connsiteX7" fmla="*/ 9796131 w 9796131"/>
              <a:gd name="connsiteY7" fmla="*/ 0 h 27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6131" h="2700670">
                <a:moveTo>
                  <a:pt x="0" y="2700670"/>
                </a:moveTo>
                <a:cubicBezTo>
                  <a:pt x="408172" y="2665228"/>
                  <a:pt x="816344" y="2629786"/>
                  <a:pt x="1197935" y="2523461"/>
                </a:cubicBezTo>
                <a:cubicBezTo>
                  <a:pt x="1579526" y="2417136"/>
                  <a:pt x="1890232" y="2244652"/>
                  <a:pt x="2289544" y="2062717"/>
                </a:cubicBezTo>
                <a:cubicBezTo>
                  <a:pt x="2688856" y="1880782"/>
                  <a:pt x="3143693" y="1625601"/>
                  <a:pt x="3593805" y="1431852"/>
                </a:cubicBezTo>
                <a:cubicBezTo>
                  <a:pt x="4043917" y="1238103"/>
                  <a:pt x="4619256" y="1025452"/>
                  <a:pt x="4990214" y="900224"/>
                </a:cubicBezTo>
                <a:cubicBezTo>
                  <a:pt x="5361172" y="774996"/>
                  <a:pt x="5219405" y="797442"/>
                  <a:pt x="5819554" y="680484"/>
                </a:cubicBezTo>
                <a:cubicBezTo>
                  <a:pt x="6419703" y="563526"/>
                  <a:pt x="8591107" y="198475"/>
                  <a:pt x="8591107" y="198475"/>
                </a:cubicBezTo>
                <a:cubicBezTo>
                  <a:pt x="9253870" y="85061"/>
                  <a:pt x="9530317" y="25991"/>
                  <a:pt x="9796131" y="0"/>
                </a:cubicBezTo>
              </a:path>
            </a:pathLst>
          </a:custGeom>
          <a:noFill/>
          <a:ln w="8572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xmlns="" id="{E43B2C99-8427-478F-8944-184DE06813EA}"/>
              </a:ext>
            </a:extLst>
          </p:cNvPr>
          <p:cNvSpPr/>
          <p:nvPr/>
        </p:nvSpPr>
        <p:spPr>
          <a:xfrm>
            <a:off x="3650512" y="1623237"/>
            <a:ext cx="1119962" cy="2835349"/>
          </a:xfrm>
          <a:custGeom>
            <a:avLst/>
            <a:gdLst>
              <a:gd name="connsiteX0" fmla="*/ 0 w 1119962"/>
              <a:gd name="connsiteY0" fmla="*/ 0 h 2835349"/>
              <a:gd name="connsiteX1" fmla="*/ 1119962 w 1119962"/>
              <a:gd name="connsiteY1" fmla="*/ 2835349 h 2835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9962" h="2835349">
                <a:moveTo>
                  <a:pt x="0" y="0"/>
                </a:moveTo>
                <a:lnTo>
                  <a:pt x="1119962" y="2835349"/>
                </a:lnTo>
              </a:path>
            </a:pathLst>
          </a:custGeom>
          <a:noFill/>
          <a:ln w="8572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xmlns="" id="{46FA0DE6-A0E0-4F14-8ABD-C147237A9101}"/>
              </a:ext>
            </a:extLst>
          </p:cNvPr>
          <p:cNvSpPr/>
          <p:nvPr/>
        </p:nvSpPr>
        <p:spPr>
          <a:xfrm>
            <a:off x="6230679" y="269358"/>
            <a:ext cx="3579628" cy="815163"/>
          </a:xfrm>
          <a:custGeom>
            <a:avLst/>
            <a:gdLst>
              <a:gd name="connsiteX0" fmla="*/ 0 w 3579628"/>
              <a:gd name="connsiteY0" fmla="*/ 0 h 815163"/>
              <a:gd name="connsiteX1" fmla="*/ 928577 w 3579628"/>
              <a:gd name="connsiteY1" fmla="*/ 134679 h 815163"/>
              <a:gd name="connsiteX2" fmla="*/ 1878419 w 3579628"/>
              <a:gd name="connsiteY2" fmla="*/ 411126 h 815163"/>
              <a:gd name="connsiteX3" fmla="*/ 2806995 w 3579628"/>
              <a:gd name="connsiteY3" fmla="*/ 602512 h 815163"/>
              <a:gd name="connsiteX4" fmla="*/ 3579628 w 3579628"/>
              <a:gd name="connsiteY4" fmla="*/ 815163 h 81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628" h="815163">
                <a:moveTo>
                  <a:pt x="0" y="0"/>
                </a:moveTo>
                <a:cubicBezTo>
                  <a:pt x="307753" y="33079"/>
                  <a:pt x="615507" y="66158"/>
                  <a:pt x="928577" y="134679"/>
                </a:cubicBezTo>
                <a:cubicBezTo>
                  <a:pt x="1241647" y="203200"/>
                  <a:pt x="1565349" y="333154"/>
                  <a:pt x="1878419" y="411126"/>
                </a:cubicBezTo>
                <a:cubicBezTo>
                  <a:pt x="2191489" y="489098"/>
                  <a:pt x="2523460" y="535173"/>
                  <a:pt x="2806995" y="602512"/>
                </a:cubicBezTo>
                <a:cubicBezTo>
                  <a:pt x="3090530" y="669851"/>
                  <a:pt x="3335079" y="742507"/>
                  <a:pt x="3579628" y="815163"/>
                </a:cubicBezTo>
              </a:path>
            </a:pathLst>
          </a:custGeom>
          <a:noFill/>
          <a:ln w="857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xmlns="" id="{4955EF31-329D-49E0-9579-EBCE704651D3}"/>
              </a:ext>
            </a:extLst>
          </p:cNvPr>
          <p:cNvSpPr/>
          <p:nvPr/>
        </p:nvSpPr>
        <p:spPr>
          <a:xfrm>
            <a:off x="6209414" y="1067266"/>
            <a:ext cx="3678492" cy="5702129"/>
          </a:xfrm>
          <a:custGeom>
            <a:avLst/>
            <a:gdLst>
              <a:gd name="connsiteX0" fmla="*/ 3600893 w 3678492"/>
              <a:gd name="connsiteY0" fmla="*/ 10167 h 5702129"/>
              <a:gd name="connsiteX1" fmla="*/ 3473302 w 3678492"/>
              <a:gd name="connsiteY1" fmla="*/ 449646 h 5702129"/>
              <a:gd name="connsiteX2" fmla="*/ 1842977 w 3678492"/>
              <a:gd name="connsiteY2" fmla="*/ 2930576 h 5702129"/>
              <a:gd name="connsiteX3" fmla="*/ 496186 w 3678492"/>
              <a:gd name="connsiteY3" fmla="*/ 4943674 h 5702129"/>
              <a:gd name="connsiteX4" fmla="*/ 0 w 3678492"/>
              <a:gd name="connsiteY4" fmla="*/ 5702129 h 570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492" h="5702129">
                <a:moveTo>
                  <a:pt x="3600893" y="10167"/>
                </a:moveTo>
                <a:cubicBezTo>
                  <a:pt x="3683590" y="-13461"/>
                  <a:pt x="3766288" y="-37089"/>
                  <a:pt x="3473302" y="449646"/>
                </a:cubicBezTo>
                <a:cubicBezTo>
                  <a:pt x="3180316" y="936381"/>
                  <a:pt x="2339163" y="2181571"/>
                  <a:pt x="1842977" y="2930576"/>
                </a:cubicBezTo>
                <a:cubicBezTo>
                  <a:pt x="1346791" y="3679581"/>
                  <a:pt x="803349" y="4481749"/>
                  <a:pt x="496186" y="4943674"/>
                </a:cubicBezTo>
                <a:cubicBezTo>
                  <a:pt x="189023" y="5405600"/>
                  <a:pt x="94511" y="5553864"/>
                  <a:pt x="0" y="5702129"/>
                </a:cubicBezTo>
              </a:path>
            </a:pathLst>
          </a:custGeom>
          <a:noFill/>
          <a:ln w="857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8" name="Dowolny kształt: kształt 7">
            <a:extLst>
              <a:ext uri="{FF2B5EF4-FFF2-40B4-BE49-F238E27FC236}">
                <a16:creationId xmlns:a16="http://schemas.microsoft.com/office/drawing/2014/main" xmlns="" id="{2C2F58D4-BDCF-42D2-BC99-EFAD56F3AF93}"/>
              </a:ext>
            </a:extLst>
          </p:cNvPr>
          <p:cNvSpPr/>
          <p:nvPr/>
        </p:nvSpPr>
        <p:spPr>
          <a:xfrm>
            <a:off x="609600" y="4026195"/>
            <a:ext cx="7414437" cy="1260092"/>
          </a:xfrm>
          <a:custGeom>
            <a:avLst/>
            <a:gdLst>
              <a:gd name="connsiteX0" fmla="*/ 0 w 7414437"/>
              <a:gd name="connsiteY0" fmla="*/ 992372 h 1260092"/>
              <a:gd name="connsiteX1" fmla="*/ 1346791 w 7414437"/>
              <a:gd name="connsiteY1" fmla="*/ 1212112 h 1260092"/>
              <a:gd name="connsiteX2" fmla="*/ 1977656 w 7414437"/>
              <a:gd name="connsiteY2" fmla="*/ 1233377 h 1260092"/>
              <a:gd name="connsiteX3" fmla="*/ 2948763 w 7414437"/>
              <a:gd name="connsiteY3" fmla="*/ 900224 h 1260092"/>
              <a:gd name="connsiteX4" fmla="*/ 4742121 w 7414437"/>
              <a:gd name="connsiteY4" fmla="*/ 226828 h 1260092"/>
              <a:gd name="connsiteX5" fmla="*/ 5330456 w 7414437"/>
              <a:gd name="connsiteY5" fmla="*/ 49619 h 1260092"/>
              <a:gd name="connsiteX6" fmla="*/ 5925879 w 7414437"/>
              <a:gd name="connsiteY6" fmla="*/ 141768 h 1260092"/>
              <a:gd name="connsiteX7" fmla="*/ 6450419 w 7414437"/>
              <a:gd name="connsiteY7" fmla="*/ 170121 h 1260092"/>
              <a:gd name="connsiteX8" fmla="*/ 7031665 w 7414437"/>
              <a:gd name="connsiteY8" fmla="*/ 70884 h 1260092"/>
              <a:gd name="connsiteX9" fmla="*/ 7414437 w 7414437"/>
              <a:gd name="connsiteY9" fmla="*/ 0 h 126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4437" h="1260092">
                <a:moveTo>
                  <a:pt x="0" y="992372"/>
                </a:moveTo>
                <a:cubicBezTo>
                  <a:pt x="508591" y="1082158"/>
                  <a:pt x="1017182" y="1171945"/>
                  <a:pt x="1346791" y="1212112"/>
                </a:cubicBezTo>
                <a:cubicBezTo>
                  <a:pt x="1676400" y="1252279"/>
                  <a:pt x="1710661" y="1285358"/>
                  <a:pt x="1977656" y="1233377"/>
                </a:cubicBezTo>
                <a:cubicBezTo>
                  <a:pt x="2244651" y="1181396"/>
                  <a:pt x="2488019" y="1067982"/>
                  <a:pt x="2948763" y="900224"/>
                </a:cubicBezTo>
                <a:cubicBezTo>
                  <a:pt x="3409507" y="732466"/>
                  <a:pt x="4345172" y="368595"/>
                  <a:pt x="4742121" y="226828"/>
                </a:cubicBezTo>
                <a:cubicBezTo>
                  <a:pt x="5139070" y="85061"/>
                  <a:pt x="5133163" y="63796"/>
                  <a:pt x="5330456" y="49619"/>
                </a:cubicBezTo>
                <a:cubicBezTo>
                  <a:pt x="5527749" y="35442"/>
                  <a:pt x="5739219" y="121684"/>
                  <a:pt x="5925879" y="141768"/>
                </a:cubicBezTo>
                <a:cubicBezTo>
                  <a:pt x="6112539" y="161852"/>
                  <a:pt x="6266121" y="181935"/>
                  <a:pt x="6450419" y="170121"/>
                </a:cubicBezTo>
                <a:cubicBezTo>
                  <a:pt x="6634717" y="158307"/>
                  <a:pt x="7031665" y="70884"/>
                  <a:pt x="7031665" y="70884"/>
                </a:cubicBezTo>
                <a:lnTo>
                  <a:pt x="7414437" y="0"/>
                </a:lnTo>
              </a:path>
            </a:pathLst>
          </a:custGeom>
          <a:noFill/>
          <a:ln w="12065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xmlns="" id="{F21542D7-1CD0-466B-A043-0CFE1B3B1C1E}"/>
              </a:ext>
            </a:extLst>
          </p:cNvPr>
          <p:cNvSpPr/>
          <p:nvPr/>
        </p:nvSpPr>
        <p:spPr>
          <a:xfrm>
            <a:off x="1630326" y="92149"/>
            <a:ext cx="4309730" cy="6698511"/>
          </a:xfrm>
          <a:custGeom>
            <a:avLst/>
            <a:gdLst>
              <a:gd name="connsiteX0" fmla="*/ 0 w 4309730"/>
              <a:gd name="connsiteY0" fmla="*/ 0 h 6698511"/>
              <a:gd name="connsiteX1" fmla="*/ 21265 w 4309730"/>
              <a:gd name="connsiteY1" fmla="*/ 1998921 h 6698511"/>
              <a:gd name="connsiteX2" fmla="*/ 63795 w 4309730"/>
              <a:gd name="connsiteY2" fmla="*/ 2282456 h 6698511"/>
              <a:gd name="connsiteX3" fmla="*/ 708837 w 4309730"/>
              <a:gd name="connsiteY3" fmla="*/ 3934046 h 6698511"/>
              <a:gd name="connsiteX4" fmla="*/ 1084521 w 4309730"/>
              <a:gd name="connsiteY4" fmla="*/ 4905153 h 6698511"/>
              <a:gd name="connsiteX5" fmla="*/ 1403497 w 4309730"/>
              <a:gd name="connsiteY5" fmla="*/ 5245395 h 6698511"/>
              <a:gd name="connsiteX6" fmla="*/ 2083981 w 4309730"/>
              <a:gd name="connsiteY6" fmla="*/ 5543107 h 6698511"/>
              <a:gd name="connsiteX7" fmla="*/ 3303181 w 4309730"/>
              <a:gd name="connsiteY7" fmla="*/ 5762846 h 6698511"/>
              <a:gd name="connsiteX8" fmla="*/ 3778102 w 4309730"/>
              <a:gd name="connsiteY8" fmla="*/ 5932967 h 6698511"/>
              <a:gd name="connsiteX9" fmla="*/ 4160874 w 4309730"/>
              <a:gd name="connsiteY9" fmla="*/ 6358270 h 6698511"/>
              <a:gd name="connsiteX10" fmla="*/ 4309730 w 4309730"/>
              <a:gd name="connsiteY10" fmla="*/ 6698511 h 669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9730" h="6698511">
                <a:moveTo>
                  <a:pt x="0" y="0"/>
                </a:moveTo>
                <a:cubicBezTo>
                  <a:pt x="5316" y="809256"/>
                  <a:pt x="10633" y="1618512"/>
                  <a:pt x="21265" y="1998921"/>
                </a:cubicBezTo>
                <a:cubicBezTo>
                  <a:pt x="31897" y="2379330"/>
                  <a:pt x="-50800" y="1959935"/>
                  <a:pt x="63795" y="2282456"/>
                </a:cubicBezTo>
                <a:cubicBezTo>
                  <a:pt x="178390" y="2604977"/>
                  <a:pt x="538716" y="3496930"/>
                  <a:pt x="708837" y="3934046"/>
                </a:cubicBezTo>
                <a:cubicBezTo>
                  <a:pt x="878958" y="4371162"/>
                  <a:pt x="968744" y="4686595"/>
                  <a:pt x="1084521" y="4905153"/>
                </a:cubicBezTo>
                <a:cubicBezTo>
                  <a:pt x="1200298" y="5123711"/>
                  <a:pt x="1236920" y="5139069"/>
                  <a:pt x="1403497" y="5245395"/>
                </a:cubicBezTo>
                <a:cubicBezTo>
                  <a:pt x="1570074" y="5351721"/>
                  <a:pt x="1767367" y="5456865"/>
                  <a:pt x="2083981" y="5543107"/>
                </a:cubicBezTo>
                <a:cubicBezTo>
                  <a:pt x="2400595" y="5629349"/>
                  <a:pt x="3020828" y="5697869"/>
                  <a:pt x="3303181" y="5762846"/>
                </a:cubicBezTo>
                <a:cubicBezTo>
                  <a:pt x="3585534" y="5827823"/>
                  <a:pt x="3635153" y="5833730"/>
                  <a:pt x="3778102" y="5932967"/>
                </a:cubicBezTo>
                <a:cubicBezTo>
                  <a:pt x="3921051" y="6032204"/>
                  <a:pt x="4072269" y="6230679"/>
                  <a:pt x="4160874" y="6358270"/>
                </a:cubicBezTo>
                <a:cubicBezTo>
                  <a:pt x="4249479" y="6485861"/>
                  <a:pt x="4279604" y="6592186"/>
                  <a:pt x="4309730" y="6698511"/>
                </a:cubicBezTo>
              </a:path>
            </a:pathLst>
          </a:custGeom>
          <a:noFill/>
          <a:ln w="12065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0" name="Dowolny kształt: kształt 9">
            <a:extLst>
              <a:ext uri="{FF2B5EF4-FFF2-40B4-BE49-F238E27FC236}">
                <a16:creationId xmlns:a16="http://schemas.microsoft.com/office/drawing/2014/main" xmlns="" id="{9E85E494-5184-4694-9CF1-B78F9C5E2A8D}"/>
              </a:ext>
            </a:extLst>
          </p:cNvPr>
          <p:cNvSpPr/>
          <p:nvPr/>
        </p:nvSpPr>
        <p:spPr>
          <a:xfrm>
            <a:off x="177209" y="2339163"/>
            <a:ext cx="432391" cy="2686493"/>
          </a:xfrm>
          <a:custGeom>
            <a:avLst/>
            <a:gdLst>
              <a:gd name="connsiteX0" fmla="*/ 0 w 432391"/>
              <a:gd name="connsiteY0" fmla="*/ 0 h 2686493"/>
              <a:gd name="connsiteX1" fmla="*/ 432391 w 432391"/>
              <a:gd name="connsiteY1" fmla="*/ 2686493 h 26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2391" h="2686493">
                <a:moveTo>
                  <a:pt x="0" y="0"/>
                </a:moveTo>
                <a:lnTo>
                  <a:pt x="432391" y="2686493"/>
                </a:lnTo>
              </a:path>
            </a:pathLst>
          </a:custGeom>
          <a:noFill/>
          <a:ln w="857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0FB124D5-31C0-4C79-8A27-1B91FEA1F7B5}"/>
              </a:ext>
            </a:extLst>
          </p:cNvPr>
          <p:cNvSpPr txBox="1"/>
          <p:nvPr/>
        </p:nvSpPr>
        <p:spPr>
          <a:xfrm>
            <a:off x="6689852" y="2138923"/>
            <a:ext cx="176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ul. Projektowana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CDAAC759-CBDC-4004-8898-EBEA278C34D8}"/>
              </a:ext>
            </a:extLst>
          </p:cNvPr>
          <p:cNvSpPr txBox="1"/>
          <p:nvPr/>
        </p:nvSpPr>
        <p:spPr>
          <a:xfrm>
            <a:off x="4524152" y="2822272"/>
            <a:ext cx="172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ul. Elektroniczna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4AD56911-0EA0-41EC-ACBD-2AD7920054B5}"/>
              </a:ext>
            </a:extLst>
          </p:cNvPr>
          <p:cNvSpPr txBox="1"/>
          <p:nvPr/>
        </p:nvSpPr>
        <p:spPr>
          <a:xfrm>
            <a:off x="2420496" y="2528271"/>
            <a:ext cx="134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ul. Puławska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D94E8324-EF8F-461E-906C-D59C5207E512}"/>
              </a:ext>
            </a:extLst>
          </p:cNvPr>
          <p:cNvSpPr txBox="1"/>
          <p:nvPr/>
        </p:nvSpPr>
        <p:spPr>
          <a:xfrm>
            <a:off x="6015414" y="3413130"/>
            <a:ext cx="172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ul. Elektroniczna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2CDC0F5E-7CA5-41BA-B634-64780C26A3F7}"/>
              </a:ext>
            </a:extLst>
          </p:cNvPr>
          <p:cNvSpPr txBox="1"/>
          <p:nvPr/>
        </p:nvSpPr>
        <p:spPr>
          <a:xfrm>
            <a:off x="6476534" y="816650"/>
            <a:ext cx="144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ul. Geodetów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BF67ACC6-7A52-4D63-A0AA-6E2304B22817}"/>
              </a:ext>
            </a:extLst>
          </p:cNvPr>
          <p:cNvSpPr txBox="1"/>
          <p:nvPr/>
        </p:nvSpPr>
        <p:spPr>
          <a:xfrm>
            <a:off x="4286226" y="1605358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ul. Energetyczna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0A0BBC01-0307-4FAB-9E62-B7541698C0D2}"/>
              </a:ext>
            </a:extLst>
          </p:cNvPr>
          <p:cNvSpPr txBox="1"/>
          <p:nvPr/>
        </p:nvSpPr>
        <p:spPr>
          <a:xfrm>
            <a:off x="370757" y="2919220"/>
            <a:ext cx="150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ul. Mleczarska</a:t>
            </a: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xmlns="" id="{B06C48BA-E59E-4E53-9FCF-BA48BC8B09BD}"/>
              </a:ext>
            </a:extLst>
          </p:cNvPr>
          <p:cNvCxnSpPr>
            <a:cxnSpLocks/>
          </p:cNvCxnSpPr>
          <p:nvPr/>
        </p:nvCxnSpPr>
        <p:spPr>
          <a:xfrm flipV="1">
            <a:off x="7780328" y="1974690"/>
            <a:ext cx="0" cy="23688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xmlns="" id="{07455E4D-58C9-4884-B7AA-E826F11E06C1}"/>
              </a:ext>
            </a:extLst>
          </p:cNvPr>
          <p:cNvCxnSpPr>
            <a:cxnSpLocks/>
          </p:cNvCxnSpPr>
          <p:nvPr/>
        </p:nvCxnSpPr>
        <p:spPr>
          <a:xfrm flipH="1">
            <a:off x="4583003" y="3198494"/>
            <a:ext cx="492271" cy="38698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xmlns="" id="{15ED22C9-20BB-4C3B-B0C2-026BF0174474}"/>
              </a:ext>
            </a:extLst>
          </p:cNvPr>
          <p:cNvSpPr/>
          <p:nvPr/>
        </p:nvSpPr>
        <p:spPr>
          <a:xfrm>
            <a:off x="2516372" y="3359888"/>
            <a:ext cx="1772093" cy="850605"/>
          </a:xfrm>
          <a:custGeom>
            <a:avLst/>
            <a:gdLst>
              <a:gd name="connsiteX0" fmla="*/ 0 w 1772093"/>
              <a:gd name="connsiteY0" fmla="*/ 850605 h 850605"/>
              <a:gd name="connsiteX1" fmla="*/ 1772093 w 1772093"/>
              <a:gd name="connsiteY1" fmla="*/ 0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2093" h="850605">
                <a:moveTo>
                  <a:pt x="0" y="850605"/>
                </a:moveTo>
                <a:lnTo>
                  <a:pt x="1772093" y="0"/>
                </a:lnTo>
              </a:path>
            </a:pathLst>
          </a:custGeom>
          <a:noFill/>
          <a:ln w="8572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xmlns="" id="{FED0C56E-E1D3-427B-B30F-258751E4CF33}"/>
              </a:ext>
            </a:extLst>
          </p:cNvPr>
          <p:cNvSpPr txBox="1"/>
          <p:nvPr/>
        </p:nvSpPr>
        <p:spPr>
          <a:xfrm>
            <a:off x="2888950" y="4103799"/>
            <a:ext cx="1694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ul. Przemysłowa</a:t>
            </a:r>
          </a:p>
        </p:txBody>
      </p: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xmlns="" id="{861F4F73-8783-44F0-9FD5-4ACBC488444C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790660" y="3782462"/>
            <a:ext cx="87298" cy="22918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xmlns="" id="{F200C4AA-303D-49BB-AA55-84D7E10ADCC3}"/>
              </a:ext>
            </a:extLst>
          </p:cNvPr>
          <p:cNvCxnSpPr>
            <a:cxnSpLocks/>
          </p:cNvCxnSpPr>
          <p:nvPr/>
        </p:nvCxnSpPr>
        <p:spPr>
          <a:xfrm flipH="1" flipV="1">
            <a:off x="3761590" y="3782462"/>
            <a:ext cx="23601" cy="26784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>
            <a:extLst>
              <a:ext uri="{FF2B5EF4-FFF2-40B4-BE49-F238E27FC236}">
                <a16:creationId xmlns:a16="http://schemas.microsoft.com/office/drawing/2014/main" xmlns="" id="{733EF837-82FA-44BF-BC26-CAE6AF5577A5}"/>
              </a:ext>
            </a:extLst>
          </p:cNvPr>
          <p:cNvCxnSpPr>
            <a:cxnSpLocks/>
          </p:cNvCxnSpPr>
          <p:nvPr/>
        </p:nvCxnSpPr>
        <p:spPr>
          <a:xfrm flipH="1" flipV="1">
            <a:off x="377979" y="2817032"/>
            <a:ext cx="330641" cy="3232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xmlns="" id="{8D567B28-DC7E-4581-9429-170B129BB5D4}"/>
              </a:ext>
            </a:extLst>
          </p:cNvPr>
          <p:cNvCxnSpPr>
            <a:cxnSpLocks/>
          </p:cNvCxnSpPr>
          <p:nvPr/>
        </p:nvCxnSpPr>
        <p:spPr>
          <a:xfrm flipH="1" flipV="1">
            <a:off x="4583003" y="1417674"/>
            <a:ext cx="168443" cy="18768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ze strzałką 40">
            <a:extLst>
              <a:ext uri="{FF2B5EF4-FFF2-40B4-BE49-F238E27FC236}">
                <a16:creationId xmlns:a16="http://schemas.microsoft.com/office/drawing/2014/main" xmlns="" id="{3871651A-515F-4E76-9166-7F80360AA1EF}"/>
              </a:ext>
            </a:extLst>
          </p:cNvPr>
          <p:cNvCxnSpPr>
            <a:cxnSpLocks/>
          </p:cNvCxnSpPr>
          <p:nvPr/>
        </p:nvCxnSpPr>
        <p:spPr>
          <a:xfrm flipV="1">
            <a:off x="7201476" y="579768"/>
            <a:ext cx="0" cy="23688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ole tekstowe 41">
            <a:extLst>
              <a:ext uri="{FF2B5EF4-FFF2-40B4-BE49-F238E27FC236}">
                <a16:creationId xmlns:a16="http://schemas.microsoft.com/office/drawing/2014/main" xmlns="" id="{8EC2621F-66F4-4FC4-87BA-6E4611FEC97F}"/>
              </a:ext>
            </a:extLst>
          </p:cNvPr>
          <p:cNvSpPr txBox="1"/>
          <p:nvPr/>
        </p:nvSpPr>
        <p:spPr>
          <a:xfrm>
            <a:off x="6946310" y="2676702"/>
            <a:ext cx="158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ul. </a:t>
            </a:r>
            <a:r>
              <a:rPr lang="pl-PL" dirty="0" err="1"/>
              <a:t>Julianowska</a:t>
            </a:r>
            <a:endParaRPr lang="pl-PL" dirty="0"/>
          </a:p>
        </p:txBody>
      </p:sp>
      <p:cxnSp>
        <p:nvCxnSpPr>
          <p:cNvPr id="43" name="Łącznik prosty ze strzałką 42">
            <a:extLst>
              <a:ext uri="{FF2B5EF4-FFF2-40B4-BE49-F238E27FC236}">
                <a16:creationId xmlns:a16="http://schemas.microsoft.com/office/drawing/2014/main" xmlns="" id="{677A075C-D9E5-4345-BBCD-307BD6FDE53E}"/>
              </a:ext>
            </a:extLst>
          </p:cNvPr>
          <p:cNvCxnSpPr>
            <a:cxnSpLocks/>
          </p:cNvCxnSpPr>
          <p:nvPr/>
        </p:nvCxnSpPr>
        <p:spPr>
          <a:xfrm>
            <a:off x="7780328" y="3050121"/>
            <a:ext cx="490257" cy="24487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xmlns="" id="{23369426-D36F-4B2F-961C-9F6766999391}"/>
              </a:ext>
            </a:extLst>
          </p:cNvPr>
          <p:cNvCxnSpPr>
            <a:cxnSpLocks/>
          </p:cNvCxnSpPr>
          <p:nvPr/>
        </p:nvCxnSpPr>
        <p:spPr>
          <a:xfrm flipH="1">
            <a:off x="2180515" y="2885082"/>
            <a:ext cx="488628" cy="9214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Dowolny kształt: kształt 48">
            <a:extLst>
              <a:ext uri="{FF2B5EF4-FFF2-40B4-BE49-F238E27FC236}">
                <a16:creationId xmlns:a16="http://schemas.microsoft.com/office/drawing/2014/main" xmlns="" id="{10DF13F5-C315-44BE-9E6E-076250F88847}"/>
              </a:ext>
            </a:extLst>
          </p:cNvPr>
          <p:cNvSpPr/>
          <p:nvPr/>
        </p:nvSpPr>
        <p:spPr>
          <a:xfrm>
            <a:off x="5854995" y="304800"/>
            <a:ext cx="361507" cy="404037"/>
          </a:xfrm>
          <a:custGeom>
            <a:avLst/>
            <a:gdLst>
              <a:gd name="connsiteX0" fmla="*/ 361507 w 361507"/>
              <a:gd name="connsiteY0" fmla="*/ 0 h 404037"/>
              <a:gd name="connsiteX1" fmla="*/ 0 w 361507"/>
              <a:gd name="connsiteY1" fmla="*/ 404037 h 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1507" h="404037">
                <a:moveTo>
                  <a:pt x="361507" y="0"/>
                </a:moveTo>
                <a:lnTo>
                  <a:pt x="0" y="404037"/>
                </a:lnTo>
              </a:path>
            </a:pathLst>
          </a:custGeom>
          <a:noFill/>
          <a:ln w="857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50" name="Dowolny kształt: kształt 49">
            <a:extLst>
              <a:ext uri="{FF2B5EF4-FFF2-40B4-BE49-F238E27FC236}">
                <a16:creationId xmlns:a16="http://schemas.microsoft.com/office/drawing/2014/main" xmlns="" id="{67C13721-128D-471F-A0AD-9F4A534AC092}"/>
              </a:ext>
            </a:extLst>
          </p:cNvPr>
          <p:cNvSpPr/>
          <p:nvPr/>
        </p:nvSpPr>
        <p:spPr>
          <a:xfrm>
            <a:off x="2693581" y="708837"/>
            <a:ext cx="3147238" cy="1311349"/>
          </a:xfrm>
          <a:custGeom>
            <a:avLst/>
            <a:gdLst>
              <a:gd name="connsiteX0" fmla="*/ 3147238 w 3147238"/>
              <a:gd name="connsiteY0" fmla="*/ 0 h 1311349"/>
              <a:gd name="connsiteX1" fmla="*/ 0 w 3147238"/>
              <a:gd name="connsiteY1" fmla="*/ 1311349 h 131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47238" h="1311349">
                <a:moveTo>
                  <a:pt x="3147238" y="0"/>
                </a:moveTo>
                <a:lnTo>
                  <a:pt x="0" y="1311349"/>
                </a:lnTo>
              </a:path>
            </a:pathLst>
          </a:custGeom>
          <a:noFill/>
          <a:ln w="857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51" name="Dowolny kształt: kształt 50">
            <a:extLst>
              <a:ext uri="{FF2B5EF4-FFF2-40B4-BE49-F238E27FC236}">
                <a16:creationId xmlns:a16="http://schemas.microsoft.com/office/drawing/2014/main" xmlns="" id="{69AE8A3B-4838-4DA6-A028-C468070B1F4D}"/>
              </a:ext>
            </a:extLst>
          </p:cNvPr>
          <p:cNvSpPr/>
          <p:nvPr/>
        </p:nvSpPr>
        <p:spPr>
          <a:xfrm>
            <a:off x="184298" y="2006009"/>
            <a:ext cx="2509283" cy="508871"/>
          </a:xfrm>
          <a:custGeom>
            <a:avLst/>
            <a:gdLst>
              <a:gd name="connsiteX0" fmla="*/ 0 w 2509283"/>
              <a:gd name="connsiteY0" fmla="*/ 340242 h 508871"/>
              <a:gd name="connsiteX1" fmla="*/ 1041990 w 2509283"/>
              <a:gd name="connsiteY1" fmla="*/ 503275 h 508871"/>
              <a:gd name="connsiteX2" fmla="*/ 1417674 w 2509283"/>
              <a:gd name="connsiteY2" fmla="*/ 425303 h 508871"/>
              <a:gd name="connsiteX3" fmla="*/ 2509283 w 2509283"/>
              <a:gd name="connsiteY3" fmla="*/ 0 h 50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283" h="508871">
                <a:moveTo>
                  <a:pt x="0" y="340242"/>
                </a:moveTo>
                <a:cubicBezTo>
                  <a:pt x="402855" y="414670"/>
                  <a:pt x="805711" y="489098"/>
                  <a:pt x="1041990" y="503275"/>
                </a:cubicBezTo>
                <a:cubicBezTo>
                  <a:pt x="1278269" y="517452"/>
                  <a:pt x="1173125" y="509182"/>
                  <a:pt x="1417674" y="425303"/>
                </a:cubicBezTo>
                <a:cubicBezTo>
                  <a:pt x="1662223" y="341424"/>
                  <a:pt x="2085753" y="170712"/>
                  <a:pt x="2509283" y="0"/>
                </a:cubicBezTo>
              </a:path>
            </a:pathLst>
          </a:custGeom>
          <a:noFill/>
          <a:ln w="857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pic>
        <p:nvPicPr>
          <p:cNvPr id="57" name="Obraz 56">
            <a:extLst>
              <a:ext uri="{FF2B5EF4-FFF2-40B4-BE49-F238E27FC236}">
                <a16:creationId xmlns:a16="http://schemas.microsoft.com/office/drawing/2014/main" xmlns="" id="{FBD43F30-5077-4357-89F2-3D06C9A17D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40980">
            <a:off x="8596443" y="1605358"/>
            <a:ext cx="605505" cy="605505"/>
          </a:xfrm>
          <a:prstGeom prst="rect">
            <a:avLst/>
          </a:prstGeom>
        </p:spPr>
      </p:pic>
      <p:pic>
        <p:nvPicPr>
          <p:cNvPr id="58" name="Obraz 57">
            <a:extLst>
              <a:ext uri="{FF2B5EF4-FFF2-40B4-BE49-F238E27FC236}">
                <a16:creationId xmlns:a16="http://schemas.microsoft.com/office/drawing/2014/main" xmlns="" id="{FBBAC339-0904-410E-AAB7-5C702C02D2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04007">
            <a:off x="831033" y="4007875"/>
            <a:ext cx="605505" cy="605505"/>
          </a:xfrm>
          <a:prstGeom prst="rect">
            <a:avLst/>
          </a:prstGeom>
        </p:spPr>
      </p:pic>
      <p:pic>
        <p:nvPicPr>
          <p:cNvPr id="59" name="Obraz 58">
            <a:extLst>
              <a:ext uri="{FF2B5EF4-FFF2-40B4-BE49-F238E27FC236}">
                <a16:creationId xmlns:a16="http://schemas.microsoft.com/office/drawing/2014/main" xmlns="" id="{F31551E0-85EE-46A1-979D-6AA8CA06D6C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57676"/>
            <a:ext cx="636072" cy="636072"/>
          </a:xfrm>
          <a:prstGeom prst="rect">
            <a:avLst/>
          </a:prstGeom>
        </p:spPr>
      </p:pic>
      <p:cxnSp>
        <p:nvCxnSpPr>
          <p:cNvPr id="60" name="Łącznik prosty ze strzałką 59">
            <a:extLst>
              <a:ext uri="{FF2B5EF4-FFF2-40B4-BE49-F238E27FC236}">
                <a16:creationId xmlns:a16="http://schemas.microsoft.com/office/drawing/2014/main" xmlns="" id="{D454C135-2B1A-4907-B309-C35EC6E409E8}"/>
              </a:ext>
            </a:extLst>
          </p:cNvPr>
          <p:cNvCxnSpPr>
            <a:cxnSpLocks/>
          </p:cNvCxnSpPr>
          <p:nvPr/>
        </p:nvCxnSpPr>
        <p:spPr>
          <a:xfrm flipH="1" flipV="1">
            <a:off x="184299" y="3949863"/>
            <a:ext cx="456265" cy="30611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Obraz 62">
            <a:extLst>
              <a:ext uri="{FF2B5EF4-FFF2-40B4-BE49-F238E27FC236}">
                <a16:creationId xmlns:a16="http://schemas.microsoft.com/office/drawing/2014/main" xmlns="" id="{B183A1AE-88BB-4038-AA5E-4EB2870BCB1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37517">
            <a:off x="6606119" y="1100678"/>
            <a:ext cx="946979" cy="946979"/>
          </a:xfrm>
          <a:prstGeom prst="rect">
            <a:avLst/>
          </a:prstGeom>
        </p:spPr>
      </p:pic>
      <p:sp>
        <p:nvSpPr>
          <p:cNvPr id="64" name="Dowolny kształt: kształt 63">
            <a:extLst>
              <a:ext uri="{FF2B5EF4-FFF2-40B4-BE49-F238E27FC236}">
                <a16:creationId xmlns:a16="http://schemas.microsoft.com/office/drawing/2014/main" xmlns="" id="{9A0C1D42-D0BD-425B-A873-EBCF60041BE7}"/>
              </a:ext>
            </a:extLst>
          </p:cNvPr>
          <p:cNvSpPr/>
          <p:nvPr/>
        </p:nvSpPr>
        <p:spPr>
          <a:xfrm>
            <a:off x="59821" y="538385"/>
            <a:ext cx="11895745" cy="3256520"/>
          </a:xfrm>
          <a:custGeom>
            <a:avLst/>
            <a:gdLst>
              <a:gd name="connsiteX0" fmla="*/ 0 w 11895745"/>
              <a:gd name="connsiteY0" fmla="*/ 2837204 h 3256520"/>
              <a:gd name="connsiteX1" fmla="*/ 649480 w 11895745"/>
              <a:gd name="connsiteY1" fmla="*/ 3119215 h 3256520"/>
              <a:gd name="connsiteX2" fmla="*/ 1290415 w 11895745"/>
              <a:gd name="connsiteY2" fmla="*/ 3255948 h 3256520"/>
              <a:gd name="connsiteX3" fmla="*/ 1820254 w 11895745"/>
              <a:gd name="connsiteY3" fmla="*/ 3153398 h 3256520"/>
              <a:gd name="connsiteX4" fmla="*/ 2563738 w 11895745"/>
              <a:gd name="connsiteY4" fmla="*/ 2828658 h 3256520"/>
              <a:gd name="connsiteX5" fmla="*/ 3674691 w 11895745"/>
              <a:gd name="connsiteY5" fmla="*/ 2290273 h 3256520"/>
              <a:gd name="connsiteX6" fmla="*/ 4563454 w 11895745"/>
              <a:gd name="connsiteY6" fmla="*/ 1931350 h 3256520"/>
              <a:gd name="connsiteX7" fmla="*/ 5529129 w 11895745"/>
              <a:gd name="connsiteY7" fmla="*/ 1589518 h 3256520"/>
              <a:gd name="connsiteX8" fmla="*/ 6315342 w 11895745"/>
              <a:gd name="connsiteY8" fmla="*/ 1384419 h 3256520"/>
              <a:gd name="connsiteX9" fmla="*/ 7357929 w 11895745"/>
              <a:gd name="connsiteY9" fmla="*/ 1204957 h 3256520"/>
              <a:gd name="connsiteX10" fmla="*/ 8682527 w 11895745"/>
              <a:gd name="connsiteY10" fmla="*/ 965675 h 3256520"/>
              <a:gd name="connsiteX11" fmla="*/ 10203678 w 11895745"/>
              <a:gd name="connsiteY11" fmla="*/ 743484 h 3256520"/>
              <a:gd name="connsiteX12" fmla="*/ 10972800 w 11895745"/>
              <a:gd name="connsiteY12" fmla="*/ 461473 h 3256520"/>
              <a:gd name="connsiteX13" fmla="*/ 11895745 w 11895745"/>
              <a:gd name="connsiteY13" fmla="*/ 0 h 325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95745" h="3256520">
                <a:moveTo>
                  <a:pt x="0" y="2837204"/>
                </a:moveTo>
                <a:cubicBezTo>
                  <a:pt x="217205" y="2943314"/>
                  <a:pt x="434411" y="3049424"/>
                  <a:pt x="649480" y="3119215"/>
                </a:cubicBezTo>
                <a:cubicBezTo>
                  <a:pt x="864549" y="3189006"/>
                  <a:pt x="1095286" y="3250251"/>
                  <a:pt x="1290415" y="3255948"/>
                </a:cubicBezTo>
                <a:cubicBezTo>
                  <a:pt x="1485544" y="3261645"/>
                  <a:pt x="1608034" y="3224613"/>
                  <a:pt x="1820254" y="3153398"/>
                </a:cubicBezTo>
                <a:cubicBezTo>
                  <a:pt x="2032474" y="3082183"/>
                  <a:pt x="2254665" y="2972512"/>
                  <a:pt x="2563738" y="2828658"/>
                </a:cubicBezTo>
                <a:cubicBezTo>
                  <a:pt x="2872811" y="2684804"/>
                  <a:pt x="3341405" y="2439824"/>
                  <a:pt x="3674691" y="2290273"/>
                </a:cubicBezTo>
                <a:cubicBezTo>
                  <a:pt x="4007977" y="2140722"/>
                  <a:pt x="4254381" y="2048142"/>
                  <a:pt x="4563454" y="1931350"/>
                </a:cubicBezTo>
                <a:cubicBezTo>
                  <a:pt x="4872527" y="1814558"/>
                  <a:pt x="5237148" y="1680673"/>
                  <a:pt x="5529129" y="1589518"/>
                </a:cubicBezTo>
                <a:cubicBezTo>
                  <a:pt x="5821110" y="1498363"/>
                  <a:pt x="6010542" y="1448512"/>
                  <a:pt x="6315342" y="1384419"/>
                </a:cubicBezTo>
                <a:cubicBezTo>
                  <a:pt x="6620142" y="1320325"/>
                  <a:pt x="7357929" y="1204957"/>
                  <a:pt x="7357929" y="1204957"/>
                </a:cubicBezTo>
                <a:cubicBezTo>
                  <a:pt x="7752460" y="1135166"/>
                  <a:pt x="8208235" y="1042587"/>
                  <a:pt x="8682527" y="965675"/>
                </a:cubicBezTo>
                <a:cubicBezTo>
                  <a:pt x="9156819" y="888763"/>
                  <a:pt x="9821966" y="827518"/>
                  <a:pt x="10203678" y="743484"/>
                </a:cubicBezTo>
                <a:cubicBezTo>
                  <a:pt x="10585390" y="659450"/>
                  <a:pt x="10690789" y="585387"/>
                  <a:pt x="10972800" y="461473"/>
                </a:cubicBezTo>
                <a:cubicBezTo>
                  <a:pt x="11254811" y="337559"/>
                  <a:pt x="11575278" y="168779"/>
                  <a:pt x="11895745" y="0"/>
                </a:cubicBezTo>
              </a:path>
            </a:pathLst>
          </a:custGeom>
          <a:noFill/>
          <a:ln w="444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5" name="Obraz 64">
            <a:extLst>
              <a:ext uri="{FF2B5EF4-FFF2-40B4-BE49-F238E27FC236}">
                <a16:creationId xmlns:a16="http://schemas.microsoft.com/office/drawing/2014/main" xmlns="" id="{8661085C-DCA2-4259-BBC3-999659E38DC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181374">
            <a:off x="6487907" y="5181597"/>
            <a:ext cx="605505" cy="605505"/>
          </a:xfrm>
          <a:prstGeom prst="rect">
            <a:avLst/>
          </a:prstGeom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xmlns="" id="{D97F72A0-282A-407A-8685-109E898A83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28969">
            <a:off x="2740104" y="1275378"/>
            <a:ext cx="605505" cy="605505"/>
          </a:xfrm>
          <a:prstGeom prst="rect">
            <a:avLst/>
          </a:prstGeom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xmlns="" id="{C821F80C-88D2-4BF0-922E-62588E6E28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160371">
            <a:off x="2496805" y="4259190"/>
            <a:ext cx="605505" cy="605505"/>
          </a:xfrm>
          <a:prstGeom prst="rect">
            <a:avLst/>
          </a:prstGeom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xmlns="" id="{820B2773-558E-4ACC-9F62-209691F8D0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85828">
            <a:off x="5130678" y="3640877"/>
            <a:ext cx="605505" cy="605505"/>
          </a:xfrm>
          <a:prstGeom prst="rect">
            <a:avLst/>
          </a:prstGeom>
        </p:spPr>
      </p:pic>
      <p:sp>
        <p:nvSpPr>
          <p:cNvPr id="44" name="pole tekstowe 43">
            <a:extLst>
              <a:ext uri="{FF2B5EF4-FFF2-40B4-BE49-F238E27FC236}">
                <a16:creationId xmlns:a16="http://schemas.microsoft.com/office/drawing/2014/main" xmlns="" id="{C027DB44-AA92-4F3F-9067-B3BAD494DA39}"/>
              </a:ext>
            </a:extLst>
          </p:cNvPr>
          <p:cNvSpPr txBox="1"/>
          <p:nvPr/>
        </p:nvSpPr>
        <p:spPr>
          <a:xfrm>
            <a:off x="7143132" y="5815168"/>
            <a:ext cx="4986813" cy="369332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38470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5EA30CB-C25B-48C1-A508-CF82758887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88738" cy="774671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E092ED42-428F-4620-9C9B-A4934C2D2427}"/>
              </a:ext>
            </a:extLst>
          </p:cNvPr>
          <p:cNvSpPr txBox="1"/>
          <p:nvPr/>
        </p:nvSpPr>
        <p:spPr>
          <a:xfrm>
            <a:off x="232748" y="236371"/>
            <a:ext cx="10245782" cy="2339102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3200" dirty="0"/>
              <a:t>STREFOWANIE – WYDZIELANIE W MPZP STREF PRODUKCJI, USŁUG, MIESZKANIÓWKI (NP. SŁUŻEWIEC)</a:t>
            </a:r>
          </a:p>
          <a:p>
            <a:r>
              <a:rPr lang="pl-PL" sz="3200" dirty="0"/>
              <a:t>Od takiego strefowania się odchodzi ze względu na to, że dzielnice biurowe stają się puste poza godzinami pracy</a:t>
            </a:r>
          </a:p>
          <a:p>
            <a:endParaRPr lang="pl-PL" dirty="0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C48388FF-678B-4B45-AB6D-BD6E542240F9}"/>
              </a:ext>
            </a:extLst>
          </p:cNvPr>
          <p:cNvCxnSpPr/>
          <p:nvPr/>
        </p:nvCxnSpPr>
        <p:spPr>
          <a:xfrm>
            <a:off x="3491345" y="1122218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43A96C38-092D-4146-B033-A21122DBAF38}"/>
              </a:ext>
            </a:extLst>
          </p:cNvPr>
          <p:cNvCxnSpPr>
            <a:cxnSpLocks/>
          </p:cNvCxnSpPr>
          <p:nvPr/>
        </p:nvCxnSpPr>
        <p:spPr>
          <a:xfrm flipH="1">
            <a:off x="5646198" y="896645"/>
            <a:ext cx="448171" cy="106532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3243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5F517D3-8137-4110-B327-25783DDB04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3993" y="0"/>
            <a:ext cx="476623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A168176-C76B-4842-87A5-91ACDAC4D5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5998" y="0"/>
            <a:ext cx="4767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8983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iebo, zewnętrzne, drzewo, droga&#10;&#10;Opis wygenerowany przy bardzo wysokim poziomie pewności">
            <a:extLst>
              <a:ext uri="{FF2B5EF4-FFF2-40B4-BE49-F238E27FC236}">
                <a16:creationId xmlns:a16="http://schemas.microsoft.com/office/drawing/2014/main" xmlns="" id="{DEC74534-DDE6-4043-A82C-DF6F5C8CC7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26" b="5469"/>
          <a:stretch/>
        </p:blipFill>
        <p:spPr>
          <a:xfrm>
            <a:off x="547845" y="792661"/>
            <a:ext cx="5448764" cy="335707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C90C60F-5E56-47A8-A4FD-AFADBC8FD8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790312"/>
            <a:ext cx="5587956" cy="335942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06FB084-41D5-4A07-AD57-289B2F8F1BF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845" y="4222625"/>
            <a:ext cx="3611243" cy="23986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BA821FE-93EC-41C7-8E99-B49E5E944E1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46097" y="4222625"/>
            <a:ext cx="3591086" cy="239864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CDA0763E-D502-4448-8689-A22F09FC7F9F}"/>
              </a:ext>
            </a:extLst>
          </p:cNvPr>
          <p:cNvSpPr txBox="1"/>
          <p:nvPr/>
        </p:nvSpPr>
        <p:spPr>
          <a:xfrm flipH="1">
            <a:off x="2851061" y="168668"/>
            <a:ext cx="758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NOWE DZIELNICE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B7B12C2-C442-4AA8-969E-A20CED61BF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b="8696"/>
          <a:stretch/>
        </p:blipFill>
        <p:spPr>
          <a:xfrm>
            <a:off x="7924193" y="4222625"/>
            <a:ext cx="3759764" cy="23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247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drzewo, zewnętrzne, niebo&#10;&#10;Opis wygenerowany przy bardzo wysokim poziomie pewności">
            <a:extLst>
              <a:ext uri="{FF2B5EF4-FFF2-40B4-BE49-F238E27FC236}">
                <a16:creationId xmlns:a16="http://schemas.microsoft.com/office/drawing/2014/main" xmlns="" id="{3D731E16-BA9C-4867-B505-C2CF1D1721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4745" y="3401112"/>
            <a:ext cx="3657600" cy="2438400"/>
          </a:xfrm>
          <a:prstGeom prst="rect">
            <a:avLst/>
          </a:prstGeom>
        </p:spPr>
      </p:pic>
      <p:pic>
        <p:nvPicPr>
          <p:cNvPr id="7" name="Obraz 6" descr="Obraz zawierający trawa, zewnętrzne, drzewo, ławka&#10;&#10;Opis wygenerowany przy bardzo wysokim poziomie pewności">
            <a:extLst>
              <a:ext uri="{FF2B5EF4-FFF2-40B4-BE49-F238E27FC236}">
                <a16:creationId xmlns:a16="http://schemas.microsoft.com/office/drawing/2014/main" xmlns="" id="{F8F17CE9-C5D8-4E60-8809-C66A3EDCF5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4745" y="856695"/>
            <a:ext cx="3657600" cy="2438400"/>
          </a:xfrm>
          <a:prstGeom prst="rect">
            <a:avLst/>
          </a:prstGeom>
        </p:spPr>
      </p:pic>
      <p:pic>
        <p:nvPicPr>
          <p:cNvPr id="10" name="Obraz 9" descr="Obraz zawierający zewnętrzne, niebo, podłoże, budynek&#10;&#10;Opis wygenerowany przy bardzo wysokim poziomie pewności">
            <a:extLst>
              <a:ext uri="{FF2B5EF4-FFF2-40B4-BE49-F238E27FC236}">
                <a16:creationId xmlns:a16="http://schemas.microsoft.com/office/drawing/2014/main" xmlns="" id="{188191B5-7D0E-44AC-8491-A6B605A32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501" y="3401112"/>
            <a:ext cx="3657600" cy="2438400"/>
          </a:xfrm>
          <a:prstGeom prst="rect">
            <a:avLst/>
          </a:prstGeom>
        </p:spPr>
      </p:pic>
      <p:pic>
        <p:nvPicPr>
          <p:cNvPr id="13" name="Obraz 12" descr="Obraz zawierający niebo, zewnętrzne, płot, budynek&#10;&#10;Opis wygenerowany przy bardzo wysokim poziomie pewności">
            <a:extLst>
              <a:ext uri="{FF2B5EF4-FFF2-40B4-BE49-F238E27FC236}">
                <a16:creationId xmlns:a16="http://schemas.microsoft.com/office/drawing/2014/main" xmlns="" id="{7A813AB7-A8EB-428B-AD3B-51EC1DC577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989" y="856695"/>
            <a:ext cx="3657600" cy="2438400"/>
          </a:xfrm>
          <a:prstGeom prst="rect">
            <a:avLst/>
          </a:prstGeom>
        </p:spPr>
      </p:pic>
      <p:pic>
        <p:nvPicPr>
          <p:cNvPr id="15" name="Obraz 14" descr="Obraz zawierający niebo, zewnętrzne, budynek, droga&#10;&#10;Opis wygenerowany przy bardzo wysokim poziomie pewności">
            <a:extLst>
              <a:ext uri="{FF2B5EF4-FFF2-40B4-BE49-F238E27FC236}">
                <a16:creationId xmlns:a16="http://schemas.microsoft.com/office/drawing/2014/main" xmlns="" id="{DB4E7DD7-AD23-44A3-B1A9-8EEA1AF0CB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989" y="3401112"/>
            <a:ext cx="3657600" cy="24384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BCBF803-E327-4D7F-BDB5-F8434C6418EE}"/>
              </a:ext>
            </a:extLst>
          </p:cNvPr>
          <p:cNvSpPr txBox="1"/>
          <p:nvPr/>
        </p:nvSpPr>
        <p:spPr>
          <a:xfrm flipH="1">
            <a:off x="2851061" y="124280"/>
            <a:ext cx="758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WARSZAWA - BUSINESS GARDEN ul. Żwirki i Wigury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269135D-68FD-4872-AD94-409DC4FAFF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b="43542"/>
          <a:stretch/>
        </p:blipFill>
        <p:spPr>
          <a:xfrm>
            <a:off x="564501" y="856696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4298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F5B4808-99E0-4EF1-A91A-154EB6F6FC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013" y="1623068"/>
            <a:ext cx="4990974" cy="3920052"/>
          </a:xfrm>
          <a:prstGeom prst="rect">
            <a:avLst/>
          </a:prstGeom>
        </p:spPr>
      </p:pic>
      <p:pic>
        <p:nvPicPr>
          <p:cNvPr id="4" name="Obraz 3" descr="Obraz zawierający drzewo, zewnętrzne, trawa, woda&#10;&#10;Opis wygenerowany przy bardzo wysokim poziomie pewności">
            <a:extLst>
              <a:ext uri="{FF2B5EF4-FFF2-40B4-BE49-F238E27FC236}">
                <a16:creationId xmlns:a16="http://schemas.microsoft.com/office/drawing/2014/main" xmlns="" id="{F003FBC5-9B58-431F-853E-C0814225C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5312" y="1623068"/>
            <a:ext cx="5877210" cy="392005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2E14CEFD-ECAE-4DD3-A861-A7EA22D4A814}"/>
              </a:ext>
            </a:extLst>
          </p:cNvPr>
          <p:cNvSpPr txBox="1"/>
          <p:nvPr/>
        </p:nvSpPr>
        <p:spPr>
          <a:xfrm flipH="1">
            <a:off x="2305900" y="452633"/>
            <a:ext cx="758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WARSZAWA - PLAC EUROPEJSKI GEHLAMCO </a:t>
            </a:r>
          </a:p>
        </p:txBody>
      </p:sp>
    </p:spTree>
    <p:extLst>
      <p:ext uri="{BB962C8B-B14F-4D97-AF65-F5344CB8AC3E}">
        <p14:creationId xmlns:p14="http://schemas.microsoft.com/office/powerpoint/2010/main" xmlns="" val="2968538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&#10;&#10;Opis wygenerowany automatycznie">
            <a:extLst>
              <a:ext uri="{FF2B5EF4-FFF2-40B4-BE49-F238E27FC236}">
                <a16:creationId xmlns:a16="http://schemas.microsoft.com/office/drawing/2014/main" xmlns="" id="{B8189B8C-F7D2-4978-8616-F8F0810BDA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46" r="8335"/>
          <a:stretch/>
        </p:blipFill>
        <p:spPr>
          <a:xfrm>
            <a:off x="176980" y="1201908"/>
            <a:ext cx="6528619" cy="5079844"/>
          </a:xfrm>
          <a:prstGeom prst="rect">
            <a:avLst/>
          </a:prstGeom>
        </p:spPr>
      </p:pic>
      <p:pic>
        <p:nvPicPr>
          <p:cNvPr id="5" name="Obraz 4" descr="Obraz zawierający stół, podłoże, wewnątrz, ściana&#10;&#10;Opis wygenerowany automatycznie">
            <a:extLst>
              <a:ext uri="{FF2B5EF4-FFF2-40B4-BE49-F238E27FC236}">
                <a16:creationId xmlns:a16="http://schemas.microsoft.com/office/drawing/2014/main" xmlns="" id="{BF59F177-4F73-48D4-B9E6-23480E756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8636" y="3067664"/>
            <a:ext cx="4316383" cy="3237287"/>
          </a:xfrm>
          <a:prstGeom prst="rect">
            <a:avLst/>
          </a:prstGeom>
        </p:spPr>
      </p:pic>
      <p:pic>
        <p:nvPicPr>
          <p:cNvPr id="7" name="Obraz 6" descr="Obraz zawierający zewnętrzne, budynek, trawa, drzewo&#10;&#10;Opis wygenerowany automatycznie">
            <a:extLst>
              <a:ext uri="{FF2B5EF4-FFF2-40B4-BE49-F238E27FC236}">
                <a16:creationId xmlns:a16="http://schemas.microsoft.com/office/drawing/2014/main" xmlns="" id="{8B7BA5ED-B2FF-4A41-A7C2-6F6CC3C1F6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417"/>
          <a:stretch/>
        </p:blipFill>
        <p:spPr>
          <a:xfrm>
            <a:off x="6801465" y="1202010"/>
            <a:ext cx="5213554" cy="508452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A8ACD9ED-6DEB-4EC9-97D0-F1B74D512401}"/>
              </a:ext>
            </a:extLst>
          </p:cNvPr>
          <p:cNvSpPr txBox="1"/>
          <p:nvPr/>
        </p:nvSpPr>
        <p:spPr>
          <a:xfrm flipH="1">
            <a:off x="1737969" y="413304"/>
            <a:ext cx="8716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WARSZAWA – TOWAROWA 22 ECHO Investment (projekt) </a:t>
            </a:r>
          </a:p>
        </p:txBody>
      </p:sp>
    </p:spTree>
    <p:extLst>
      <p:ext uri="{BB962C8B-B14F-4D97-AF65-F5344CB8AC3E}">
        <p14:creationId xmlns:p14="http://schemas.microsoft.com/office/powerpoint/2010/main" xmlns="" val="2238271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budynek&#10;&#10;Opis wygenerowany przy wysokim poziomie pewności">
            <a:extLst>
              <a:ext uri="{FF2B5EF4-FFF2-40B4-BE49-F238E27FC236}">
                <a16:creationId xmlns:a16="http://schemas.microsoft.com/office/drawing/2014/main" xmlns="" id="{466B3947-CD2B-4169-A2A3-5814DC822D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311"/>
          <a:stretch/>
        </p:blipFill>
        <p:spPr>
          <a:xfrm>
            <a:off x="92081" y="1124430"/>
            <a:ext cx="2617989" cy="547957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F4238F8-A882-49AB-9A73-8654DC0E02BA}"/>
              </a:ext>
            </a:extLst>
          </p:cNvPr>
          <p:cNvSpPr txBox="1"/>
          <p:nvPr/>
        </p:nvSpPr>
        <p:spPr>
          <a:xfrm>
            <a:off x="145773" y="67693"/>
            <a:ext cx="11785815" cy="1077218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SZANSA NA NOWĄ TECHNOLOGICZNĄ DZIELNICĘ PIASECZNA – CHCEMY JĄ WYKORZYSTAĆ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6281274-ACC8-4EDB-A668-25D7DBAB8D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3828"/>
          <a:stretch/>
        </p:blipFill>
        <p:spPr>
          <a:xfrm>
            <a:off x="2807728" y="1124430"/>
            <a:ext cx="9238500" cy="54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0084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D460EB7-7487-43A2-B1CF-CB70273847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811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84283FCB-3468-4C78-A41F-126B5E6021C0}"/>
              </a:ext>
            </a:extLst>
          </p:cNvPr>
          <p:cNvSpPr txBox="1"/>
          <p:nvPr/>
        </p:nvSpPr>
        <p:spPr>
          <a:xfrm>
            <a:off x="302741" y="259870"/>
            <a:ext cx="11954434" cy="1077218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3200" dirty="0"/>
              <a:t>PRZYKŁAD MPZP Z KONKRETNYM WSKAZANIEM LINII ZABUDOWY, TERENÓW WSPÓLNYCH I CIĄGÓW KOMUNIKACYJNYCH - JÓZEFOSŁAW</a:t>
            </a:r>
          </a:p>
        </p:txBody>
      </p:sp>
    </p:spTree>
    <p:extLst>
      <p:ext uri="{BB962C8B-B14F-4D97-AF65-F5344CB8AC3E}">
        <p14:creationId xmlns:p14="http://schemas.microsoft.com/office/powerpoint/2010/main" xmlns="" val="2187803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B1B453C4-0AA8-4128-BCD9-15D20CFBC4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0939" y="0"/>
            <a:ext cx="4763497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BBB870A7-8A1B-4767-860F-63775635E9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6586" y="0"/>
            <a:ext cx="4751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4264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 descr="Mężczyzna">
            <a:extLst>
              <a:ext uri="{FF2B5EF4-FFF2-40B4-BE49-F238E27FC236}">
                <a16:creationId xmlns:a16="http://schemas.microsoft.com/office/drawing/2014/main" xmlns="" id="{872FB096-3684-4FC5-8986-E7235525A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14740" y="3406170"/>
            <a:ext cx="2412728" cy="2412728"/>
          </a:xfrm>
          <a:prstGeom prst="rect">
            <a:avLst/>
          </a:prstGeom>
        </p:spPr>
      </p:pic>
      <p:pic>
        <p:nvPicPr>
          <p:cNvPr id="5" name="Grafika 4" descr="Lista kontrolna">
            <a:extLst>
              <a:ext uri="{FF2B5EF4-FFF2-40B4-BE49-F238E27FC236}">
                <a16:creationId xmlns:a16="http://schemas.microsoft.com/office/drawing/2014/main" xmlns="" id="{A9D39B49-61DA-4EA7-A03D-CCA0C0A913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04591" y="2509764"/>
            <a:ext cx="914400" cy="914400"/>
          </a:xfrm>
          <a:prstGeom prst="rect">
            <a:avLst/>
          </a:prstGeom>
        </p:spPr>
      </p:pic>
      <p:pic>
        <p:nvPicPr>
          <p:cNvPr id="7" name="Grafika 6" descr="Baza danych">
            <a:extLst>
              <a:ext uri="{FF2B5EF4-FFF2-40B4-BE49-F238E27FC236}">
                <a16:creationId xmlns:a16="http://schemas.microsoft.com/office/drawing/2014/main" xmlns="" id="{10D94348-F5FB-47DD-87E6-6900892F4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90715" y="2365853"/>
            <a:ext cx="1693162" cy="1693162"/>
          </a:xfrm>
          <a:prstGeom prst="rect">
            <a:avLst/>
          </a:prstGeom>
        </p:spPr>
      </p:pic>
      <p:pic>
        <p:nvPicPr>
          <p:cNvPr id="9" name="Grafika 8" descr="Lista">
            <a:extLst>
              <a:ext uri="{FF2B5EF4-FFF2-40B4-BE49-F238E27FC236}">
                <a16:creationId xmlns:a16="http://schemas.microsoft.com/office/drawing/2014/main" xmlns="" id="{4447928F-F2F0-43A2-8B5D-3AC48DCA10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795534" y="2544342"/>
            <a:ext cx="914400" cy="914400"/>
          </a:xfrm>
          <a:prstGeom prst="rect">
            <a:avLst/>
          </a:prstGeom>
        </p:spPr>
      </p:pic>
      <p:pic>
        <p:nvPicPr>
          <p:cNvPr id="11" name="Grafika 10" descr="Pobieranie z chmury">
            <a:extLst>
              <a:ext uri="{FF2B5EF4-FFF2-40B4-BE49-F238E27FC236}">
                <a16:creationId xmlns:a16="http://schemas.microsoft.com/office/drawing/2014/main" xmlns="" id="{1439FE0B-98E9-415F-8BA3-695504045D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338449" y="3927575"/>
            <a:ext cx="1229140" cy="1229140"/>
          </a:xfrm>
          <a:prstGeom prst="rect">
            <a:avLst/>
          </a:prstGeom>
        </p:spPr>
      </p:pic>
      <p:pic>
        <p:nvPicPr>
          <p:cNvPr id="13" name="Grafika 12" descr="Uścisk dłoni">
            <a:extLst>
              <a:ext uri="{FF2B5EF4-FFF2-40B4-BE49-F238E27FC236}">
                <a16:creationId xmlns:a16="http://schemas.microsoft.com/office/drawing/2014/main" xmlns="" id="{A1C7572C-2E66-4A06-9902-69178A7419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117284" y="561959"/>
            <a:ext cx="914400" cy="914400"/>
          </a:xfrm>
          <a:prstGeom prst="rect">
            <a:avLst/>
          </a:prstGeom>
        </p:spPr>
      </p:pic>
      <p:pic>
        <p:nvPicPr>
          <p:cNvPr id="15" name="Grafika 14" descr="Wózek na zakupy">
            <a:extLst>
              <a:ext uri="{FF2B5EF4-FFF2-40B4-BE49-F238E27FC236}">
                <a16:creationId xmlns:a16="http://schemas.microsoft.com/office/drawing/2014/main" xmlns="" id="{37AA2E65-1C76-49BC-93B8-C76BCB5732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920264" y="571190"/>
            <a:ext cx="731906" cy="731906"/>
          </a:xfrm>
          <a:prstGeom prst="rect">
            <a:avLst/>
          </a:prstGeom>
        </p:spPr>
      </p:pic>
      <p:pic>
        <p:nvPicPr>
          <p:cNvPr id="17" name="Grafika 16" descr="Bank">
            <a:extLst>
              <a:ext uri="{FF2B5EF4-FFF2-40B4-BE49-F238E27FC236}">
                <a16:creationId xmlns:a16="http://schemas.microsoft.com/office/drawing/2014/main" xmlns="" id="{4CB7DDD9-C839-4383-BDC0-0B16C13BC0E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483803" y="271146"/>
            <a:ext cx="1044258" cy="104425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9DF04BB5-6764-48A5-9F26-ADCD4DA0EEE8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872621" y="3708056"/>
            <a:ext cx="1559283" cy="1559283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72687CAF-9F60-4FFC-8E0A-6A62980F19A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/>
          <a:srcRect l="24115" t="25086" r="19403" b="17878"/>
          <a:stretch/>
        </p:blipFill>
        <p:spPr>
          <a:xfrm>
            <a:off x="2322841" y="3873127"/>
            <a:ext cx="707996" cy="122914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B100171B-AC39-4DAA-9DD1-348CA1D8D8E2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475782" y="5335062"/>
            <a:ext cx="967672" cy="967672"/>
          </a:xfrm>
          <a:prstGeom prst="rect">
            <a:avLst/>
          </a:prstGeom>
        </p:spPr>
      </p:pic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xmlns="" id="{10C92C95-C200-443B-B267-583C707786B2}"/>
              </a:ext>
            </a:extLst>
          </p:cNvPr>
          <p:cNvCxnSpPr>
            <a:cxnSpLocks/>
          </p:cNvCxnSpPr>
          <p:nvPr/>
        </p:nvCxnSpPr>
        <p:spPr>
          <a:xfrm flipV="1">
            <a:off x="6876745" y="3001542"/>
            <a:ext cx="879866" cy="10773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xmlns="" id="{7E0C6E6D-5712-4FAD-96E2-9728E2075097}"/>
              </a:ext>
            </a:extLst>
          </p:cNvPr>
          <p:cNvCxnSpPr>
            <a:cxnSpLocks/>
          </p:cNvCxnSpPr>
          <p:nvPr/>
        </p:nvCxnSpPr>
        <p:spPr>
          <a:xfrm>
            <a:off x="6005932" y="1624533"/>
            <a:ext cx="0" cy="656212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xmlns="" id="{D14BF173-1315-4971-BCD4-9203B1454CCC}"/>
              </a:ext>
            </a:extLst>
          </p:cNvPr>
          <p:cNvCxnSpPr>
            <a:cxnSpLocks/>
          </p:cNvCxnSpPr>
          <p:nvPr/>
        </p:nvCxnSpPr>
        <p:spPr>
          <a:xfrm>
            <a:off x="6958703" y="3927575"/>
            <a:ext cx="934566" cy="875653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>
            <a:extLst>
              <a:ext uri="{FF2B5EF4-FFF2-40B4-BE49-F238E27FC236}">
                <a16:creationId xmlns:a16="http://schemas.microsoft.com/office/drawing/2014/main" xmlns="" id="{F96E6AFE-8EEC-4D5D-B042-87F00D5196F2}"/>
              </a:ext>
            </a:extLst>
          </p:cNvPr>
          <p:cNvCxnSpPr>
            <a:cxnSpLocks/>
          </p:cNvCxnSpPr>
          <p:nvPr/>
        </p:nvCxnSpPr>
        <p:spPr>
          <a:xfrm flipV="1">
            <a:off x="3199192" y="3313324"/>
            <a:ext cx="405399" cy="30210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xmlns="" id="{C7672DB2-4385-4296-BE67-673141023BD5}"/>
              </a:ext>
            </a:extLst>
          </p:cNvPr>
          <p:cNvCxnSpPr>
            <a:cxnSpLocks/>
          </p:cNvCxnSpPr>
          <p:nvPr/>
        </p:nvCxnSpPr>
        <p:spPr>
          <a:xfrm>
            <a:off x="4671345" y="3012315"/>
            <a:ext cx="498267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ze strzałką 40">
            <a:extLst>
              <a:ext uri="{FF2B5EF4-FFF2-40B4-BE49-F238E27FC236}">
                <a16:creationId xmlns:a16="http://schemas.microsoft.com/office/drawing/2014/main" xmlns="" id="{660FAB00-F49A-46AC-B60C-8BF324A7D8CD}"/>
              </a:ext>
            </a:extLst>
          </p:cNvPr>
          <p:cNvCxnSpPr>
            <a:cxnSpLocks/>
          </p:cNvCxnSpPr>
          <p:nvPr/>
        </p:nvCxnSpPr>
        <p:spPr>
          <a:xfrm flipH="1" flipV="1">
            <a:off x="3431905" y="5267339"/>
            <a:ext cx="1239440" cy="603108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xmlns="" id="{0A870DD1-214A-4397-B746-5E900413DE53}"/>
              </a:ext>
            </a:extLst>
          </p:cNvPr>
          <p:cNvSpPr txBox="1"/>
          <p:nvPr/>
        </p:nvSpPr>
        <p:spPr>
          <a:xfrm>
            <a:off x="5641890" y="122257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UMiG</a:t>
            </a:r>
            <a:endParaRPr lang="pl-PL" dirty="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xmlns="" id="{47592DCF-2C31-4C77-9198-3618F30DC452}"/>
              </a:ext>
            </a:extLst>
          </p:cNvPr>
          <p:cNvSpPr txBox="1"/>
          <p:nvPr/>
        </p:nvSpPr>
        <p:spPr>
          <a:xfrm>
            <a:off x="2721286" y="1309308"/>
            <a:ext cx="112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Partnerzy 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xmlns="" id="{38F742F5-FEB6-4BC9-B3B9-E984897489B3}"/>
              </a:ext>
            </a:extLst>
          </p:cNvPr>
          <p:cNvSpPr txBox="1"/>
          <p:nvPr/>
        </p:nvSpPr>
        <p:spPr>
          <a:xfrm>
            <a:off x="9803986" y="209607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ZTM</a:t>
            </a: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xmlns="" id="{33BB16C1-5610-4E1D-AFCF-285A7CFEA423}"/>
              </a:ext>
            </a:extLst>
          </p:cNvPr>
          <p:cNvSpPr txBox="1"/>
          <p:nvPr/>
        </p:nvSpPr>
        <p:spPr>
          <a:xfrm>
            <a:off x="8499034" y="6119336"/>
            <a:ext cx="170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Karta tradycyjna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xmlns="" id="{8C9EF492-6892-423B-BE09-35601E647F81}"/>
              </a:ext>
            </a:extLst>
          </p:cNvPr>
          <p:cNvSpPr txBox="1"/>
          <p:nvPr/>
        </p:nvSpPr>
        <p:spPr>
          <a:xfrm>
            <a:off x="2194572" y="5368103"/>
            <a:ext cx="915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e-Karta 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xmlns="" id="{E0E1B752-CCE8-4CB2-B6D2-9786DF38FDE2}"/>
              </a:ext>
            </a:extLst>
          </p:cNvPr>
          <p:cNvSpPr txBox="1"/>
          <p:nvPr/>
        </p:nvSpPr>
        <p:spPr>
          <a:xfrm>
            <a:off x="3655339" y="3521815"/>
            <a:ext cx="104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Wniosek 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xmlns="" id="{00799A50-5145-49AD-9E34-AF8B029DCF20}"/>
              </a:ext>
            </a:extLst>
          </p:cNvPr>
          <p:cNvSpPr txBox="1"/>
          <p:nvPr/>
        </p:nvSpPr>
        <p:spPr>
          <a:xfrm>
            <a:off x="5544894" y="6488668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Usługi </a:t>
            </a:r>
          </a:p>
        </p:txBody>
      </p:sp>
      <p:pic>
        <p:nvPicPr>
          <p:cNvPr id="55" name="Obraz 54" descr="Obraz zawierający zrzut ekranu&#10;&#10;Opis wygenerowany przy wysokim poziomie pewności">
            <a:extLst>
              <a:ext uri="{FF2B5EF4-FFF2-40B4-BE49-F238E27FC236}">
                <a16:creationId xmlns:a16="http://schemas.microsoft.com/office/drawing/2014/main" xmlns="" id="{1334E59F-7D7F-4474-8D90-08B0013CA46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6878" y="2472240"/>
            <a:ext cx="2262181" cy="1455336"/>
          </a:xfrm>
          <a:prstGeom prst="rect">
            <a:avLst/>
          </a:prstGeom>
        </p:spPr>
      </p:pic>
      <p:pic>
        <p:nvPicPr>
          <p:cNvPr id="57" name="Obraz 56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xmlns="" id="{E06EBDBE-F510-4E74-943C-D76C11CC269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2734" y="4542145"/>
            <a:ext cx="2196979" cy="1469503"/>
          </a:xfrm>
          <a:prstGeom prst="rect">
            <a:avLst/>
          </a:prstGeom>
        </p:spPr>
      </p:pic>
      <p:pic>
        <p:nvPicPr>
          <p:cNvPr id="60" name="Obraz 59">
            <a:extLst>
              <a:ext uri="{FF2B5EF4-FFF2-40B4-BE49-F238E27FC236}">
                <a16:creationId xmlns:a16="http://schemas.microsoft.com/office/drawing/2014/main" xmlns="" id="{41EE6AD1-0305-481E-BEEA-9B04C13CC5F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1511" y="2966964"/>
            <a:ext cx="2096403" cy="1354477"/>
          </a:xfrm>
          <a:prstGeom prst="rect">
            <a:avLst/>
          </a:prstGeom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xmlns="" id="{61648722-F72F-415E-8CBA-88C7E8F8DEE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2039" y="3264258"/>
            <a:ext cx="967673" cy="1057183"/>
          </a:xfrm>
          <a:prstGeom prst="rect">
            <a:avLst/>
          </a:prstGeom>
        </p:spPr>
      </p:pic>
      <p:pic>
        <p:nvPicPr>
          <p:cNvPr id="63" name="Obraz 62">
            <a:extLst>
              <a:ext uri="{FF2B5EF4-FFF2-40B4-BE49-F238E27FC236}">
                <a16:creationId xmlns:a16="http://schemas.microsoft.com/office/drawing/2014/main" xmlns="" id="{2F8B27F0-591E-42CF-8292-3987B8FA752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9034" y="4612534"/>
            <a:ext cx="557285" cy="608834"/>
          </a:xfrm>
          <a:prstGeom prst="rect">
            <a:avLst/>
          </a:prstGeom>
        </p:spPr>
      </p:pic>
      <p:pic>
        <p:nvPicPr>
          <p:cNvPr id="64" name="Obraz 63">
            <a:extLst>
              <a:ext uri="{FF2B5EF4-FFF2-40B4-BE49-F238E27FC236}">
                <a16:creationId xmlns:a16="http://schemas.microsoft.com/office/drawing/2014/main" xmlns="" id="{55E6C179-D804-40B0-84CB-F2E591F3A4D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9085" y="3873127"/>
            <a:ext cx="557285" cy="608834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798AD408-5CAC-4EA6-9B40-63B638947F01}"/>
              </a:ext>
            </a:extLst>
          </p:cNvPr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6878" y="313904"/>
            <a:ext cx="832485" cy="106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7007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B5A726E-EBCE-4C8C-84AA-5F0A2A0C7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559" y="3429000"/>
            <a:ext cx="10515600" cy="1500187"/>
          </a:xfrm>
        </p:spPr>
        <p:txBody>
          <a:bodyPr>
            <a:normAutofit/>
          </a:bodyPr>
          <a:lstStyle/>
          <a:p>
            <a:r>
              <a:rPr lang="pl-PL" sz="2800" dirty="0"/>
              <a:t>TO NASZA WIZJA</a:t>
            </a:r>
          </a:p>
          <a:p>
            <a:r>
              <a:rPr lang="pl-PL" sz="4000" dirty="0"/>
              <a:t>A JAKA JEST WASZA?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976B25-7309-4511-8FCC-EA3F7DD3A4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559" y="1459060"/>
            <a:ext cx="832485" cy="106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5011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5F517D3-8137-4110-B327-25783DDB04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3993" y="0"/>
            <a:ext cx="4766235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A168176-C76B-4842-87A5-91ACDAC4D5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5998" y="0"/>
            <a:ext cx="4767753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90BF029-E79A-475E-B79C-BC44E55AE2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7413" r="31865" b="12431"/>
          <a:stretch/>
        </p:blipFill>
        <p:spPr>
          <a:xfrm>
            <a:off x="1796128" y="683877"/>
            <a:ext cx="5257816" cy="3450133"/>
          </a:xfrm>
          <a:prstGeom prst="ellipse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6636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DBD3013-3F01-4DF0-B5F6-12E22BAF9F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6613" y="0"/>
            <a:ext cx="4759323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45F3EB5-2037-4327-A31F-4F453CD308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1748" y="0"/>
            <a:ext cx="4756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6623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B5A726E-EBCE-4C8C-84AA-5F0A2A0C7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9893" y="3583952"/>
            <a:ext cx="10515600" cy="1500187"/>
          </a:xfrm>
        </p:spPr>
        <p:txBody>
          <a:bodyPr>
            <a:normAutofit/>
          </a:bodyPr>
          <a:lstStyle/>
          <a:p>
            <a:r>
              <a:rPr lang="pl-PL" sz="2800" dirty="0"/>
              <a:t>PIASECZNO – „DZIŚ”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976B25-7309-4511-8FCC-EA3F7DD3A4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559" y="1459060"/>
            <a:ext cx="832485" cy="106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6329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A2D90E7-74EA-4512-92F5-0D4972F7D0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0379" y="0"/>
            <a:ext cx="805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491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A2D90E7-74EA-4512-92F5-0D4972F7D0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0379" y="0"/>
            <a:ext cx="8051242" cy="6858000"/>
          </a:xfrm>
          <a:prstGeom prst="rect">
            <a:avLst/>
          </a:prstGeom>
        </p:spPr>
      </p:pic>
      <p:sp>
        <p:nvSpPr>
          <p:cNvPr id="3" name="Owal 2">
            <a:extLst>
              <a:ext uri="{FF2B5EF4-FFF2-40B4-BE49-F238E27FC236}">
                <a16:creationId xmlns:a16="http://schemas.microsoft.com/office/drawing/2014/main" xmlns="" id="{76DD54FC-219E-4467-BEE3-71243F652D19}"/>
              </a:ext>
            </a:extLst>
          </p:cNvPr>
          <p:cNvSpPr/>
          <p:nvPr/>
        </p:nvSpPr>
        <p:spPr>
          <a:xfrm>
            <a:off x="6721661" y="1441757"/>
            <a:ext cx="862895" cy="782627"/>
          </a:xfrm>
          <a:prstGeom prst="ellipse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xmlns="" id="{F2A2EF6A-2D6D-4E56-B94D-C767F87039AC}"/>
              </a:ext>
            </a:extLst>
          </p:cNvPr>
          <p:cNvSpPr/>
          <p:nvPr/>
        </p:nvSpPr>
        <p:spPr>
          <a:xfrm>
            <a:off x="6523188" y="1246101"/>
            <a:ext cx="409239" cy="391313"/>
          </a:xfrm>
          <a:prstGeom prst="ellipse">
            <a:avLst/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xmlns="" id="{EE0362A6-20FF-4C32-9E47-5CD1DAA4601F}"/>
              </a:ext>
            </a:extLst>
          </p:cNvPr>
          <p:cNvSpPr/>
          <p:nvPr/>
        </p:nvSpPr>
        <p:spPr>
          <a:xfrm>
            <a:off x="7082225" y="2420040"/>
            <a:ext cx="431448" cy="387042"/>
          </a:xfrm>
          <a:prstGeom prst="ellipse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xmlns="" id="{7E5E1B7E-E49F-4102-99D4-7DA2A8A0EE0A}"/>
              </a:ext>
            </a:extLst>
          </p:cNvPr>
          <p:cNvSpPr/>
          <p:nvPr/>
        </p:nvSpPr>
        <p:spPr>
          <a:xfrm>
            <a:off x="7513673" y="3002738"/>
            <a:ext cx="431448" cy="387042"/>
          </a:xfrm>
          <a:prstGeom prst="ellipse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xmlns="" id="{A7B05FFB-B814-431B-A680-446912B2D864}"/>
              </a:ext>
            </a:extLst>
          </p:cNvPr>
          <p:cNvSpPr/>
          <p:nvPr/>
        </p:nvSpPr>
        <p:spPr>
          <a:xfrm>
            <a:off x="4491525" y="2697938"/>
            <a:ext cx="431448" cy="387042"/>
          </a:xfrm>
          <a:prstGeom prst="ellipse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13DF92D5-71D6-4C08-B74C-A9C24B5CF791}"/>
              </a:ext>
            </a:extLst>
          </p:cNvPr>
          <p:cNvSpPr/>
          <p:nvPr/>
        </p:nvSpPr>
        <p:spPr>
          <a:xfrm>
            <a:off x="3786329" y="2951347"/>
            <a:ext cx="498689" cy="477653"/>
          </a:xfrm>
          <a:prstGeom prst="ellipse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xmlns="" id="{A9516C87-A91C-4962-9A01-B69FEB8309CE}"/>
              </a:ext>
            </a:extLst>
          </p:cNvPr>
          <p:cNvSpPr/>
          <p:nvPr/>
        </p:nvSpPr>
        <p:spPr>
          <a:xfrm>
            <a:off x="3212171" y="3766510"/>
            <a:ext cx="498689" cy="477653"/>
          </a:xfrm>
          <a:prstGeom prst="ellipse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xmlns="" id="{BD39D616-CAEA-49E0-BAC7-5D9249004A16}"/>
              </a:ext>
            </a:extLst>
          </p:cNvPr>
          <p:cNvSpPr/>
          <p:nvPr/>
        </p:nvSpPr>
        <p:spPr>
          <a:xfrm>
            <a:off x="3020785" y="4574585"/>
            <a:ext cx="498689" cy="477653"/>
          </a:xfrm>
          <a:prstGeom prst="ellipse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xmlns="" id="{7F0360D2-40F1-4255-A695-D6CB60A19CAC}"/>
              </a:ext>
            </a:extLst>
          </p:cNvPr>
          <p:cNvSpPr/>
          <p:nvPr/>
        </p:nvSpPr>
        <p:spPr>
          <a:xfrm>
            <a:off x="2686267" y="4856273"/>
            <a:ext cx="498689" cy="477653"/>
          </a:xfrm>
          <a:prstGeom prst="ellipse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xmlns="" id="{A24A3AF9-FD92-4AF8-A993-C91E141FDD9F}"/>
              </a:ext>
            </a:extLst>
          </p:cNvPr>
          <p:cNvSpPr/>
          <p:nvPr/>
        </p:nvSpPr>
        <p:spPr>
          <a:xfrm>
            <a:off x="2436922" y="5231957"/>
            <a:ext cx="498689" cy="477653"/>
          </a:xfrm>
          <a:prstGeom prst="ellipse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4A1F7EE1-634F-4658-BC89-85D85D9ACACB}"/>
              </a:ext>
            </a:extLst>
          </p:cNvPr>
          <p:cNvSpPr/>
          <p:nvPr/>
        </p:nvSpPr>
        <p:spPr>
          <a:xfrm>
            <a:off x="6409464" y="2415492"/>
            <a:ext cx="227447" cy="322244"/>
          </a:xfrm>
          <a:prstGeom prst="ellipse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xmlns="" id="{88703AEE-CB5A-4F06-95A7-E20984DC4A92}"/>
              </a:ext>
            </a:extLst>
          </p:cNvPr>
          <p:cNvSpPr/>
          <p:nvPr/>
        </p:nvSpPr>
        <p:spPr>
          <a:xfrm>
            <a:off x="6196504" y="2093248"/>
            <a:ext cx="227447" cy="322244"/>
          </a:xfrm>
          <a:prstGeom prst="ellipse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xmlns="" id="{C052A21C-8C8D-4BEB-9B39-F3163D12498E}"/>
              </a:ext>
            </a:extLst>
          </p:cNvPr>
          <p:cNvSpPr/>
          <p:nvPr/>
        </p:nvSpPr>
        <p:spPr>
          <a:xfrm>
            <a:off x="6444596" y="1722069"/>
            <a:ext cx="227447" cy="208830"/>
          </a:xfrm>
          <a:prstGeom prst="ellipse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xmlns="" id="{A34BD542-0033-4CCD-A85E-7A8AED82B421}"/>
              </a:ext>
            </a:extLst>
          </p:cNvPr>
          <p:cNvSpPr/>
          <p:nvPr/>
        </p:nvSpPr>
        <p:spPr>
          <a:xfrm>
            <a:off x="6508701" y="1887620"/>
            <a:ext cx="227447" cy="208830"/>
          </a:xfrm>
          <a:prstGeom prst="ellipse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351AC311-B7F4-49C5-8E59-21DBDCE9CF42}"/>
              </a:ext>
            </a:extLst>
          </p:cNvPr>
          <p:cNvSpPr txBox="1"/>
          <p:nvPr/>
        </p:nvSpPr>
        <p:spPr>
          <a:xfrm>
            <a:off x="9368692" y="747056"/>
            <a:ext cx="27327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14 OBSZARÓW</a:t>
            </a:r>
          </a:p>
          <a:p>
            <a:r>
              <a:rPr lang="pl-PL" dirty="0"/>
              <a:t>683 ha</a:t>
            </a:r>
          </a:p>
          <a:p>
            <a:endParaRPr lang="pl-PL" dirty="0"/>
          </a:p>
          <a:p>
            <a:r>
              <a:rPr lang="pl-PL" dirty="0"/>
              <a:t>S7 – 6 OBSZARÓW</a:t>
            </a:r>
          </a:p>
          <a:p>
            <a:r>
              <a:rPr lang="pl-PL" dirty="0"/>
              <a:t>PIASECZNO – 8 OBSZARÓW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67140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DBD3013-3F01-4DF0-B5F6-12E22BAF9F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6613" y="0"/>
            <a:ext cx="4759323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45F3EB5-2037-4327-A31F-4F453CD308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1748" y="0"/>
            <a:ext cx="4756275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7752146-C30B-4FC7-9710-5811FF0ED4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035" y="2367000"/>
            <a:ext cx="2124000" cy="2124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655DF34-3182-4A6D-904B-01F5C9D6395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4140" y="2367000"/>
            <a:ext cx="2124000" cy="2124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5116DD9-6E59-4FF7-A10E-BF00741B9F9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439" y="2367000"/>
            <a:ext cx="2124000" cy="2124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7A232CB-A14B-4644-B9F8-3FF0373B51C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92737" y="2367000"/>
            <a:ext cx="212400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0679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56040"/>
            <a:ext cx="12192000" cy="7707164"/>
          </a:xfrm>
          <a:prstGeom prst="rect">
            <a:avLst/>
          </a:prstGeom>
        </p:spPr>
      </p:pic>
      <p:sp>
        <p:nvSpPr>
          <p:cNvPr id="6" name="Dowolny kształt: kształt 5"/>
          <p:cNvSpPr/>
          <p:nvPr/>
        </p:nvSpPr>
        <p:spPr>
          <a:xfrm>
            <a:off x="1000125" y="639150"/>
            <a:ext cx="7219950" cy="773124"/>
          </a:xfrm>
          <a:custGeom>
            <a:avLst/>
            <a:gdLst>
              <a:gd name="connsiteX0" fmla="*/ 0 w 7219950"/>
              <a:gd name="connsiteY0" fmla="*/ 373074 h 773124"/>
              <a:gd name="connsiteX1" fmla="*/ 561975 w 7219950"/>
              <a:gd name="connsiteY1" fmla="*/ 344499 h 773124"/>
              <a:gd name="connsiteX2" fmla="*/ 1476375 w 7219950"/>
              <a:gd name="connsiteY2" fmla="*/ 487374 h 773124"/>
              <a:gd name="connsiteX3" fmla="*/ 2609850 w 7219950"/>
              <a:gd name="connsiteY3" fmla="*/ 658824 h 773124"/>
              <a:gd name="connsiteX4" fmla="*/ 3448050 w 7219950"/>
              <a:gd name="connsiteY4" fmla="*/ 773124 h 773124"/>
              <a:gd name="connsiteX5" fmla="*/ 3924300 w 7219950"/>
              <a:gd name="connsiteY5" fmla="*/ 658824 h 773124"/>
              <a:gd name="connsiteX6" fmla="*/ 4667250 w 7219950"/>
              <a:gd name="connsiteY6" fmla="*/ 373074 h 773124"/>
              <a:gd name="connsiteX7" fmla="*/ 5172075 w 7219950"/>
              <a:gd name="connsiteY7" fmla="*/ 153999 h 773124"/>
              <a:gd name="connsiteX8" fmla="*/ 5543550 w 7219950"/>
              <a:gd name="connsiteY8" fmla="*/ 49224 h 773124"/>
              <a:gd name="connsiteX9" fmla="*/ 5943600 w 7219950"/>
              <a:gd name="connsiteY9" fmla="*/ 115899 h 773124"/>
              <a:gd name="connsiteX10" fmla="*/ 6391275 w 7219950"/>
              <a:gd name="connsiteY10" fmla="*/ 87324 h 773124"/>
              <a:gd name="connsiteX11" fmla="*/ 6924675 w 7219950"/>
              <a:gd name="connsiteY11" fmla="*/ 1599 h 773124"/>
              <a:gd name="connsiteX12" fmla="*/ 7219950 w 7219950"/>
              <a:gd name="connsiteY12" fmla="*/ 39699 h 77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19950" h="773124">
                <a:moveTo>
                  <a:pt x="0" y="373074"/>
                </a:moveTo>
                <a:cubicBezTo>
                  <a:pt x="157956" y="349261"/>
                  <a:pt x="315913" y="325449"/>
                  <a:pt x="561975" y="344499"/>
                </a:cubicBezTo>
                <a:cubicBezTo>
                  <a:pt x="808038" y="363549"/>
                  <a:pt x="1476375" y="487374"/>
                  <a:pt x="1476375" y="487374"/>
                </a:cubicBezTo>
                <a:lnTo>
                  <a:pt x="2609850" y="658824"/>
                </a:lnTo>
                <a:cubicBezTo>
                  <a:pt x="2938463" y="706449"/>
                  <a:pt x="3228975" y="773124"/>
                  <a:pt x="3448050" y="773124"/>
                </a:cubicBezTo>
                <a:cubicBezTo>
                  <a:pt x="3667125" y="773124"/>
                  <a:pt x="3721100" y="725499"/>
                  <a:pt x="3924300" y="658824"/>
                </a:cubicBezTo>
                <a:cubicBezTo>
                  <a:pt x="4127500" y="592149"/>
                  <a:pt x="4459288" y="457211"/>
                  <a:pt x="4667250" y="373074"/>
                </a:cubicBezTo>
                <a:cubicBezTo>
                  <a:pt x="4875212" y="288937"/>
                  <a:pt x="5026025" y="207974"/>
                  <a:pt x="5172075" y="153999"/>
                </a:cubicBezTo>
                <a:cubicBezTo>
                  <a:pt x="5318125" y="100024"/>
                  <a:pt x="5414963" y="55574"/>
                  <a:pt x="5543550" y="49224"/>
                </a:cubicBezTo>
                <a:cubicBezTo>
                  <a:pt x="5672137" y="42874"/>
                  <a:pt x="5802313" y="109549"/>
                  <a:pt x="5943600" y="115899"/>
                </a:cubicBezTo>
                <a:cubicBezTo>
                  <a:pt x="6084887" y="122249"/>
                  <a:pt x="6227763" y="106374"/>
                  <a:pt x="6391275" y="87324"/>
                </a:cubicBezTo>
                <a:cubicBezTo>
                  <a:pt x="6554787" y="68274"/>
                  <a:pt x="6786563" y="9536"/>
                  <a:pt x="6924675" y="1599"/>
                </a:cubicBezTo>
                <a:cubicBezTo>
                  <a:pt x="7062788" y="-6339"/>
                  <a:pt x="7141369" y="16680"/>
                  <a:pt x="7219950" y="3969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Dowolny kształt: kształt 6"/>
          <p:cNvSpPr/>
          <p:nvPr/>
        </p:nvSpPr>
        <p:spPr>
          <a:xfrm>
            <a:off x="2590800" y="2450499"/>
            <a:ext cx="5610225" cy="723900"/>
          </a:xfrm>
          <a:custGeom>
            <a:avLst/>
            <a:gdLst>
              <a:gd name="connsiteX0" fmla="*/ 0 w 5610225"/>
              <a:gd name="connsiteY0" fmla="*/ 723900 h 723900"/>
              <a:gd name="connsiteX1" fmla="*/ 1162050 w 5610225"/>
              <a:gd name="connsiteY1" fmla="*/ 552450 h 723900"/>
              <a:gd name="connsiteX2" fmla="*/ 1905000 w 5610225"/>
              <a:gd name="connsiteY2" fmla="*/ 476250 h 723900"/>
              <a:gd name="connsiteX3" fmla="*/ 2600325 w 5610225"/>
              <a:gd name="connsiteY3" fmla="*/ 304800 h 723900"/>
              <a:gd name="connsiteX4" fmla="*/ 3067050 w 5610225"/>
              <a:gd name="connsiteY4" fmla="*/ 180975 h 723900"/>
              <a:gd name="connsiteX5" fmla="*/ 3705225 w 5610225"/>
              <a:gd name="connsiteY5" fmla="*/ 133350 h 723900"/>
              <a:gd name="connsiteX6" fmla="*/ 4695825 w 5610225"/>
              <a:gd name="connsiteY6" fmla="*/ 76200 h 723900"/>
              <a:gd name="connsiteX7" fmla="*/ 5610225 w 5610225"/>
              <a:gd name="connsiteY7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0225" h="723900">
                <a:moveTo>
                  <a:pt x="0" y="723900"/>
                </a:moveTo>
                <a:lnTo>
                  <a:pt x="1162050" y="552450"/>
                </a:lnTo>
                <a:cubicBezTo>
                  <a:pt x="1479550" y="511175"/>
                  <a:pt x="1665288" y="517525"/>
                  <a:pt x="1905000" y="476250"/>
                </a:cubicBezTo>
                <a:cubicBezTo>
                  <a:pt x="2144712" y="434975"/>
                  <a:pt x="2406650" y="354012"/>
                  <a:pt x="2600325" y="304800"/>
                </a:cubicBezTo>
                <a:cubicBezTo>
                  <a:pt x="2794000" y="255587"/>
                  <a:pt x="2882900" y="209550"/>
                  <a:pt x="3067050" y="180975"/>
                </a:cubicBezTo>
                <a:cubicBezTo>
                  <a:pt x="3251200" y="152400"/>
                  <a:pt x="3705225" y="133350"/>
                  <a:pt x="3705225" y="133350"/>
                </a:cubicBezTo>
                <a:lnTo>
                  <a:pt x="4695825" y="76200"/>
                </a:lnTo>
                <a:cubicBezTo>
                  <a:pt x="5013325" y="53975"/>
                  <a:pt x="5311775" y="26987"/>
                  <a:pt x="5610225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Dowolny kształt: kształt 7"/>
          <p:cNvSpPr/>
          <p:nvPr/>
        </p:nvSpPr>
        <p:spPr>
          <a:xfrm>
            <a:off x="4295775" y="1412274"/>
            <a:ext cx="428625" cy="3114675"/>
          </a:xfrm>
          <a:custGeom>
            <a:avLst/>
            <a:gdLst>
              <a:gd name="connsiteX0" fmla="*/ 0 w 428625"/>
              <a:gd name="connsiteY0" fmla="*/ 0 h 3114675"/>
              <a:gd name="connsiteX1" fmla="*/ 47625 w 428625"/>
              <a:gd name="connsiteY1" fmla="*/ 485775 h 3114675"/>
              <a:gd name="connsiteX2" fmla="*/ 200025 w 428625"/>
              <a:gd name="connsiteY2" fmla="*/ 1514475 h 3114675"/>
              <a:gd name="connsiteX3" fmla="*/ 361950 w 428625"/>
              <a:gd name="connsiteY3" fmla="*/ 2628900 h 3114675"/>
              <a:gd name="connsiteX4" fmla="*/ 428625 w 428625"/>
              <a:gd name="connsiteY4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625" h="3114675">
                <a:moveTo>
                  <a:pt x="0" y="0"/>
                </a:moveTo>
                <a:cubicBezTo>
                  <a:pt x="7144" y="116681"/>
                  <a:pt x="14288" y="233363"/>
                  <a:pt x="47625" y="485775"/>
                </a:cubicBezTo>
                <a:cubicBezTo>
                  <a:pt x="80962" y="738187"/>
                  <a:pt x="147638" y="1157288"/>
                  <a:pt x="200025" y="1514475"/>
                </a:cubicBezTo>
                <a:cubicBezTo>
                  <a:pt x="252412" y="1871662"/>
                  <a:pt x="323850" y="2362200"/>
                  <a:pt x="361950" y="2628900"/>
                </a:cubicBezTo>
                <a:cubicBezTo>
                  <a:pt x="400050" y="2895600"/>
                  <a:pt x="414337" y="3005137"/>
                  <a:pt x="428625" y="31146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Dowolny kształt: kształt 8"/>
          <p:cNvSpPr/>
          <p:nvPr/>
        </p:nvSpPr>
        <p:spPr>
          <a:xfrm>
            <a:off x="3124200" y="2545749"/>
            <a:ext cx="4096867" cy="1326402"/>
          </a:xfrm>
          <a:custGeom>
            <a:avLst/>
            <a:gdLst>
              <a:gd name="connsiteX0" fmla="*/ 0 w 4096867"/>
              <a:gd name="connsiteY0" fmla="*/ 1200150 h 1326402"/>
              <a:gd name="connsiteX1" fmla="*/ 800100 w 4096867"/>
              <a:gd name="connsiteY1" fmla="*/ 1057275 h 1326402"/>
              <a:gd name="connsiteX2" fmla="*/ 1247775 w 4096867"/>
              <a:gd name="connsiteY2" fmla="*/ 1019175 h 1326402"/>
              <a:gd name="connsiteX3" fmla="*/ 1495425 w 4096867"/>
              <a:gd name="connsiteY3" fmla="*/ 1047750 h 1326402"/>
              <a:gd name="connsiteX4" fmla="*/ 1714500 w 4096867"/>
              <a:gd name="connsiteY4" fmla="*/ 1104900 h 1326402"/>
              <a:gd name="connsiteX5" fmla="*/ 1933575 w 4096867"/>
              <a:gd name="connsiteY5" fmla="*/ 1152525 h 1326402"/>
              <a:gd name="connsiteX6" fmla="*/ 2190750 w 4096867"/>
              <a:gd name="connsiteY6" fmla="*/ 1219200 h 1326402"/>
              <a:gd name="connsiteX7" fmla="*/ 2324100 w 4096867"/>
              <a:gd name="connsiteY7" fmla="*/ 1323975 h 1326402"/>
              <a:gd name="connsiteX8" fmla="*/ 3143250 w 4096867"/>
              <a:gd name="connsiteY8" fmla="*/ 1295400 h 1326402"/>
              <a:gd name="connsiteX9" fmla="*/ 3381375 w 4096867"/>
              <a:gd name="connsiteY9" fmla="*/ 1285875 h 1326402"/>
              <a:gd name="connsiteX10" fmla="*/ 3695700 w 4096867"/>
              <a:gd name="connsiteY10" fmla="*/ 1152525 h 1326402"/>
              <a:gd name="connsiteX11" fmla="*/ 4048125 w 4096867"/>
              <a:gd name="connsiteY11" fmla="*/ 790575 h 1326402"/>
              <a:gd name="connsiteX12" fmla="*/ 4095750 w 4096867"/>
              <a:gd name="connsiteY12" fmla="*/ 523875 h 1326402"/>
              <a:gd name="connsiteX13" fmla="*/ 4067175 w 4096867"/>
              <a:gd name="connsiteY13" fmla="*/ 0 h 132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96867" h="1326402">
                <a:moveTo>
                  <a:pt x="0" y="1200150"/>
                </a:moveTo>
                <a:cubicBezTo>
                  <a:pt x="296069" y="1143793"/>
                  <a:pt x="592138" y="1087437"/>
                  <a:pt x="800100" y="1057275"/>
                </a:cubicBezTo>
                <a:cubicBezTo>
                  <a:pt x="1008062" y="1027113"/>
                  <a:pt x="1131888" y="1020762"/>
                  <a:pt x="1247775" y="1019175"/>
                </a:cubicBezTo>
                <a:cubicBezTo>
                  <a:pt x="1363662" y="1017588"/>
                  <a:pt x="1417638" y="1033462"/>
                  <a:pt x="1495425" y="1047750"/>
                </a:cubicBezTo>
                <a:cubicBezTo>
                  <a:pt x="1573213" y="1062037"/>
                  <a:pt x="1641475" y="1087438"/>
                  <a:pt x="1714500" y="1104900"/>
                </a:cubicBezTo>
                <a:cubicBezTo>
                  <a:pt x="1787525" y="1122362"/>
                  <a:pt x="1854200" y="1133475"/>
                  <a:pt x="1933575" y="1152525"/>
                </a:cubicBezTo>
                <a:cubicBezTo>
                  <a:pt x="2012950" y="1171575"/>
                  <a:pt x="2125663" y="1190625"/>
                  <a:pt x="2190750" y="1219200"/>
                </a:cubicBezTo>
                <a:cubicBezTo>
                  <a:pt x="2255837" y="1247775"/>
                  <a:pt x="2165350" y="1311275"/>
                  <a:pt x="2324100" y="1323975"/>
                </a:cubicBezTo>
                <a:cubicBezTo>
                  <a:pt x="2482850" y="1336675"/>
                  <a:pt x="3143250" y="1295400"/>
                  <a:pt x="3143250" y="1295400"/>
                </a:cubicBezTo>
                <a:cubicBezTo>
                  <a:pt x="3319462" y="1289050"/>
                  <a:pt x="3289300" y="1309687"/>
                  <a:pt x="3381375" y="1285875"/>
                </a:cubicBezTo>
                <a:cubicBezTo>
                  <a:pt x="3473450" y="1262063"/>
                  <a:pt x="3584575" y="1235075"/>
                  <a:pt x="3695700" y="1152525"/>
                </a:cubicBezTo>
                <a:cubicBezTo>
                  <a:pt x="3806825" y="1069975"/>
                  <a:pt x="3981450" y="895350"/>
                  <a:pt x="4048125" y="790575"/>
                </a:cubicBezTo>
                <a:cubicBezTo>
                  <a:pt x="4114800" y="685800"/>
                  <a:pt x="4092575" y="655637"/>
                  <a:pt x="4095750" y="523875"/>
                </a:cubicBezTo>
                <a:cubicBezTo>
                  <a:pt x="4098925" y="392113"/>
                  <a:pt x="4083050" y="196056"/>
                  <a:pt x="4067175" y="0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Dowolny kształt: kształt 10"/>
          <p:cNvSpPr/>
          <p:nvPr/>
        </p:nvSpPr>
        <p:spPr>
          <a:xfrm>
            <a:off x="2219325" y="1126524"/>
            <a:ext cx="1809750" cy="4095750"/>
          </a:xfrm>
          <a:custGeom>
            <a:avLst/>
            <a:gdLst>
              <a:gd name="connsiteX0" fmla="*/ 0 w 1809750"/>
              <a:gd name="connsiteY0" fmla="*/ 0 h 4095750"/>
              <a:gd name="connsiteX1" fmla="*/ 95250 w 1809750"/>
              <a:gd name="connsiteY1" fmla="*/ 314325 h 4095750"/>
              <a:gd name="connsiteX2" fmla="*/ 123825 w 1809750"/>
              <a:gd name="connsiteY2" fmla="*/ 533400 h 4095750"/>
              <a:gd name="connsiteX3" fmla="*/ 114300 w 1809750"/>
              <a:gd name="connsiteY3" fmla="*/ 771525 h 4095750"/>
              <a:gd name="connsiteX4" fmla="*/ 200025 w 1809750"/>
              <a:gd name="connsiteY4" fmla="*/ 1057275 h 4095750"/>
              <a:gd name="connsiteX5" fmla="*/ 552450 w 1809750"/>
              <a:gd name="connsiteY5" fmla="*/ 1381125 h 4095750"/>
              <a:gd name="connsiteX6" fmla="*/ 895350 w 1809750"/>
              <a:gd name="connsiteY6" fmla="*/ 1609725 h 4095750"/>
              <a:gd name="connsiteX7" fmla="*/ 1066800 w 1809750"/>
              <a:gd name="connsiteY7" fmla="*/ 1695450 h 4095750"/>
              <a:gd name="connsiteX8" fmla="*/ 1162050 w 1809750"/>
              <a:gd name="connsiteY8" fmla="*/ 1876425 h 4095750"/>
              <a:gd name="connsiteX9" fmla="*/ 1209675 w 1809750"/>
              <a:gd name="connsiteY9" fmla="*/ 2171700 h 4095750"/>
              <a:gd name="connsiteX10" fmla="*/ 1295400 w 1809750"/>
              <a:gd name="connsiteY10" fmla="*/ 2724150 h 4095750"/>
              <a:gd name="connsiteX11" fmla="*/ 1419225 w 1809750"/>
              <a:gd name="connsiteY11" fmla="*/ 3476625 h 4095750"/>
              <a:gd name="connsiteX12" fmla="*/ 1504950 w 1809750"/>
              <a:gd name="connsiteY12" fmla="*/ 3714750 h 4095750"/>
              <a:gd name="connsiteX13" fmla="*/ 1676400 w 1809750"/>
              <a:gd name="connsiteY13" fmla="*/ 3943350 h 4095750"/>
              <a:gd name="connsiteX14" fmla="*/ 1809750 w 1809750"/>
              <a:gd name="connsiteY14" fmla="*/ 4095750 h 409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09750" h="4095750">
                <a:moveTo>
                  <a:pt x="0" y="0"/>
                </a:moveTo>
                <a:cubicBezTo>
                  <a:pt x="37306" y="112712"/>
                  <a:pt x="74613" y="225425"/>
                  <a:pt x="95250" y="314325"/>
                </a:cubicBezTo>
                <a:cubicBezTo>
                  <a:pt x="115887" y="403225"/>
                  <a:pt x="120650" y="457200"/>
                  <a:pt x="123825" y="533400"/>
                </a:cubicBezTo>
                <a:cubicBezTo>
                  <a:pt x="127000" y="609600"/>
                  <a:pt x="101600" y="684212"/>
                  <a:pt x="114300" y="771525"/>
                </a:cubicBezTo>
                <a:cubicBezTo>
                  <a:pt x="127000" y="858838"/>
                  <a:pt x="127000" y="955675"/>
                  <a:pt x="200025" y="1057275"/>
                </a:cubicBezTo>
                <a:cubicBezTo>
                  <a:pt x="273050" y="1158875"/>
                  <a:pt x="436563" y="1289050"/>
                  <a:pt x="552450" y="1381125"/>
                </a:cubicBezTo>
                <a:cubicBezTo>
                  <a:pt x="668338" y="1473200"/>
                  <a:pt x="809625" y="1557338"/>
                  <a:pt x="895350" y="1609725"/>
                </a:cubicBezTo>
                <a:cubicBezTo>
                  <a:pt x="981075" y="1662113"/>
                  <a:pt x="1022350" y="1651000"/>
                  <a:pt x="1066800" y="1695450"/>
                </a:cubicBezTo>
                <a:cubicBezTo>
                  <a:pt x="1111250" y="1739900"/>
                  <a:pt x="1138238" y="1797050"/>
                  <a:pt x="1162050" y="1876425"/>
                </a:cubicBezTo>
                <a:cubicBezTo>
                  <a:pt x="1185862" y="1955800"/>
                  <a:pt x="1187450" y="2030413"/>
                  <a:pt x="1209675" y="2171700"/>
                </a:cubicBezTo>
                <a:cubicBezTo>
                  <a:pt x="1231900" y="2312988"/>
                  <a:pt x="1260475" y="2506663"/>
                  <a:pt x="1295400" y="2724150"/>
                </a:cubicBezTo>
                <a:cubicBezTo>
                  <a:pt x="1330325" y="2941637"/>
                  <a:pt x="1384300" y="3311525"/>
                  <a:pt x="1419225" y="3476625"/>
                </a:cubicBezTo>
                <a:cubicBezTo>
                  <a:pt x="1454150" y="3641725"/>
                  <a:pt x="1462088" y="3636963"/>
                  <a:pt x="1504950" y="3714750"/>
                </a:cubicBezTo>
                <a:cubicBezTo>
                  <a:pt x="1547812" y="3792537"/>
                  <a:pt x="1625600" y="3879850"/>
                  <a:pt x="1676400" y="3943350"/>
                </a:cubicBezTo>
                <a:cubicBezTo>
                  <a:pt x="1727200" y="4006850"/>
                  <a:pt x="1768475" y="4051300"/>
                  <a:pt x="1809750" y="409575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Dowolny kształt: kształt 11"/>
          <p:cNvSpPr/>
          <p:nvPr/>
        </p:nvSpPr>
        <p:spPr>
          <a:xfrm>
            <a:off x="2714625" y="4545999"/>
            <a:ext cx="2019300" cy="2019300"/>
          </a:xfrm>
          <a:custGeom>
            <a:avLst/>
            <a:gdLst>
              <a:gd name="connsiteX0" fmla="*/ 0 w 2019300"/>
              <a:gd name="connsiteY0" fmla="*/ 2019300 h 2019300"/>
              <a:gd name="connsiteX1" fmla="*/ 923925 w 2019300"/>
              <a:gd name="connsiteY1" fmla="*/ 1181100 h 2019300"/>
              <a:gd name="connsiteX2" fmla="*/ 1428750 w 2019300"/>
              <a:gd name="connsiteY2" fmla="*/ 609600 h 2019300"/>
              <a:gd name="connsiteX3" fmla="*/ 2019300 w 2019300"/>
              <a:gd name="connsiteY3" fmla="*/ 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0" h="2019300">
                <a:moveTo>
                  <a:pt x="0" y="2019300"/>
                </a:moveTo>
                <a:cubicBezTo>
                  <a:pt x="342900" y="1717675"/>
                  <a:pt x="685800" y="1416050"/>
                  <a:pt x="923925" y="1181100"/>
                </a:cubicBezTo>
                <a:cubicBezTo>
                  <a:pt x="1162050" y="946150"/>
                  <a:pt x="1246188" y="806450"/>
                  <a:pt x="1428750" y="609600"/>
                </a:cubicBezTo>
                <a:cubicBezTo>
                  <a:pt x="1611312" y="412750"/>
                  <a:pt x="1815306" y="206375"/>
                  <a:pt x="20193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Dowolny kształt: kształt 12"/>
          <p:cNvSpPr/>
          <p:nvPr/>
        </p:nvSpPr>
        <p:spPr>
          <a:xfrm>
            <a:off x="4752975" y="4603149"/>
            <a:ext cx="1981200" cy="1200150"/>
          </a:xfrm>
          <a:custGeom>
            <a:avLst/>
            <a:gdLst>
              <a:gd name="connsiteX0" fmla="*/ 0 w 1981200"/>
              <a:gd name="connsiteY0" fmla="*/ 0 h 1200150"/>
              <a:gd name="connsiteX1" fmla="*/ 161925 w 1981200"/>
              <a:gd name="connsiteY1" fmla="*/ 133350 h 1200150"/>
              <a:gd name="connsiteX2" fmla="*/ 400050 w 1981200"/>
              <a:gd name="connsiteY2" fmla="*/ 209550 h 1200150"/>
              <a:gd name="connsiteX3" fmla="*/ 628650 w 1981200"/>
              <a:gd name="connsiteY3" fmla="*/ 228600 h 1200150"/>
              <a:gd name="connsiteX4" fmla="*/ 809625 w 1981200"/>
              <a:gd name="connsiteY4" fmla="*/ 371475 h 1200150"/>
              <a:gd name="connsiteX5" fmla="*/ 1381125 w 1981200"/>
              <a:gd name="connsiteY5" fmla="*/ 781050 h 1200150"/>
              <a:gd name="connsiteX6" fmla="*/ 1981200 w 1981200"/>
              <a:gd name="connsiteY6" fmla="*/ 120015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1200" h="1200150">
                <a:moveTo>
                  <a:pt x="0" y="0"/>
                </a:moveTo>
                <a:cubicBezTo>
                  <a:pt x="47625" y="49212"/>
                  <a:pt x="95250" y="98425"/>
                  <a:pt x="161925" y="133350"/>
                </a:cubicBezTo>
                <a:cubicBezTo>
                  <a:pt x="228600" y="168275"/>
                  <a:pt x="322263" y="193675"/>
                  <a:pt x="400050" y="209550"/>
                </a:cubicBezTo>
                <a:cubicBezTo>
                  <a:pt x="477837" y="225425"/>
                  <a:pt x="560387" y="201612"/>
                  <a:pt x="628650" y="228600"/>
                </a:cubicBezTo>
                <a:cubicBezTo>
                  <a:pt x="696913" y="255588"/>
                  <a:pt x="684213" y="279400"/>
                  <a:pt x="809625" y="371475"/>
                </a:cubicBezTo>
                <a:cubicBezTo>
                  <a:pt x="935037" y="463550"/>
                  <a:pt x="1381125" y="781050"/>
                  <a:pt x="1381125" y="781050"/>
                </a:cubicBezTo>
                <a:lnTo>
                  <a:pt x="1981200" y="120015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Dowolny kształt: kształt 13"/>
          <p:cNvSpPr/>
          <p:nvPr/>
        </p:nvSpPr>
        <p:spPr>
          <a:xfrm>
            <a:off x="4191002" y="326424"/>
            <a:ext cx="3267075" cy="5991225"/>
          </a:xfrm>
          <a:custGeom>
            <a:avLst/>
            <a:gdLst>
              <a:gd name="connsiteX0" fmla="*/ 0 w 3267075"/>
              <a:gd name="connsiteY0" fmla="*/ 0 h 5991225"/>
              <a:gd name="connsiteX1" fmla="*/ 409575 w 3267075"/>
              <a:gd name="connsiteY1" fmla="*/ 923925 h 5991225"/>
              <a:gd name="connsiteX2" fmla="*/ 762000 w 3267075"/>
              <a:gd name="connsiteY2" fmla="*/ 1219200 h 5991225"/>
              <a:gd name="connsiteX3" fmla="*/ 1428750 w 3267075"/>
              <a:gd name="connsiteY3" fmla="*/ 1390650 h 5991225"/>
              <a:gd name="connsiteX4" fmla="*/ 2047875 w 3267075"/>
              <a:gd name="connsiteY4" fmla="*/ 1581150 h 5991225"/>
              <a:gd name="connsiteX5" fmla="*/ 2266950 w 3267075"/>
              <a:gd name="connsiteY5" fmla="*/ 1828800 h 5991225"/>
              <a:gd name="connsiteX6" fmla="*/ 2305050 w 3267075"/>
              <a:gd name="connsiteY6" fmla="*/ 2371725 h 5991225"/>
              <a:gd name="connsiteX7" fmla="*/ 2352675 w 3267075"/>
              <a:gd name="connsiteY7" fmla="*/ 3800475 h 5991225"/>
              <a:gd name="connsiteX8" fmla="*/ 2419350 w 3267075"/>
              <a:gd name="connsiteY8" fmla="*/ 4686300 h 5991225"/>
              <a:gd name="connsiteX9" fmla="*/ 2466975 w 3267075"/>
              <a:gd name="connsiteY9" fmla="*/ 5210175 h 5991225"/>
              <a:gd name="connsiteX10" fmla="*/ 2647950 w 3267075"/>
              <a:gd name="connsiteY10" fmla="*/ 5467350 h 5991225"/>
              <a:gd name="connsiteX11" fmla="*/ 3267075 w 3267075"/>
              <a:gd name="connsiteY11" fmla="*/ 5991225 h 599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075" h="5991225">
                <a:moveTo>
                  <a:pt x="0" y="0"/>
                </a:moveTo>
                <a:cubicBezTo>
                  <a:pt x="141287" y="360362"/>
                  <a:pt x="282575" y="720725"/>
                  <a:pt x="409575" y="923925"/>
                </a:cubicBezTo>
                <a:cubicBezTo>
                  <a:pt x="536575" y="1127125"/>
                  <a:pt x="592138" y="1141413"/>
                  <a:pt x="762000" y="1219200"/>
                </a:cubicBezTo>
                <a:cubicBezTo>
                  <a:pt x="931862" y="1296987"/>
                  <a:pt x="1214438" y="1330325"/>
                  <a:pt x="1428750" y="1390650"/>
                </a:cubicBezTo>
                <a:cubicBezTo>
                  <a:pt x="1643062" y="1450975"/>
                  <a:pt x="1908175" y="1508125"/>
                  <a:pt x="2047875" y="1581150"/>
                </a:cubicBezTo>
                <a:cubicBezTo>
                  <a:pt x="2187575" y="1654175"/>
                  <a:pt x="2224088" y="1697038"/>
                  <a:pt x="2266950" y="1828800"/>
                </a:cubicBezTo>
                <a:cubicBezTo>
                  <a:pt x="2309812" y="1960562"/>
                  <a:pt x="2290763" y="2043113"/>
                  <a:pt x="2305050" y="2371725"/>
                </a:cubicBezTo>
                <a:cubicBezTo>
                  <a:pt x="2319338" y="2700338"/>
                  <a:pt x="2333625" y="3414713"/>
                  <a:pt x="2352675" y="3800475"/>
                </a:cubicBezTo>
                <a:cubicBezTo>
                  <a:pt x="2371725" y="4186238"/>
                  <a:pt x="2400300" y="4451350"/>
                  <a:pt x="2419350" y="4686300"/>
                </a:cubicBezTo>
                <a:cubicBezTo>
                  <a:pt x="2438400" y="4921250"/>
                  <a:pt x="2428875" y="5080000"/>
                  <a:pt x="2466975" y="5210175"/>
                </a:cubicBezTo>
                <a:cubicBezTo>
                  <a:pt x="2505075" y="5340350"/>
                  <a:pt x="2514600" y="5337175"/>
                  <a:pt x="2647950" y="5467350"/>
                </a:cubicBezTo>
                <a:cubicBezTo>
                  <a:pt x="2781300" y="5597525"/>
                  <a:pt x="3024187" y="5794375"/>
                  <a:pt x="3267075" y="599122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xmlns="" id="{73C67228-4FF4-476C-8ECD-476054B51DD9}"/>
              </a:ext>
            </a:extLst>
          </p:cNvPr>
          <p:cNvSpPr/>
          <p:nvPr/>
        </p:nvSpPr>
        <p:spPr>
          <a:xfrm>
            <a:off x="1676400" y="3177828"/>
            <a:ext cx="1120456" cy="804672"/>
          </a:xfrm>
          <a:custGeom>
            <a:avLst/>
            <a:gdLst>
              <a:gd name="connsiteX0" fmla="*/ 902208 w 1120456"/>
              <a:gd name="connsiteY0" fmla="*/ 0 h 804672"/>
              <a:gd name="connsiteX1" fmla="*/ 804672 w 1120456"/>
              <a:gd name="connsiteY1" fmla="*/ 60960 h 804672"/>
              <a:gd name="connsiteX2" fmla="*/ 804672 w 1120456"/>
              <a:gd name="connsiteY2" fmla="*/ 121920 h 804672"/>
              <a:gd name="connsiteX3" fmla="*/ 896112 w 1120456"/>
              <a:gd name="connsiteY3" fmla="*/ 243840 h 804672"/>
              <a:gd name="connsiteX4" fmla="*/ 1078992 w 1120456"/>
              <a:gd name="connsiteY4" fmla="*/ 530352 h 804672"/>
              <a:gd name="connsiteX5" fmla="*/ 1011936 w 1120456"/>
              <a:gd name="connsiteY5" fmla="*/ 627888 h 804672"/>
              <a:gd name="connsiteX6" fmla="*/ 0 w 1120456"/>
              <a:gd name="connsiteY6" fmla="*/ 804672 h 80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0456" h="804672">
                <a:moveTo>
                  <a:pt x="902208" y="0"/>
                </a:moveTo>
                <a:cubicBezTo>
                  <a:pt x="861568" y="20320"/>
                  <a:pt x="820928" y="40640"/>
                  <a:pt x="804672" y="60960"/>
                </a:cubicBezTo>
                <a:cubicBezTo>
                  <a:pt x="788416" y="81280"/>
                  <a:pt x="789432" y="91440"/>
                  <a:pt x="804672" y="121920"/>
                </a:cubicBezTo>
                <a:cubicBezTo>
                  <a:pt x="819912" y="152400"/>
                  <a:pt x="850392" y="175768"/>
                  <a:pt x="896112" y="243840"/>
                </a:cubicBezTo>
                <a:cubicBezTo>
                  <a:pt x="941832" y="311912"/>
                  <a:pt x="1059688" y="466344"/>
                  <a:pt x="1078992" y="530352"/>
                </a:cubicBezTo>
                <a:cubicBezTo>
                  <a:pt x="1098296" y="594360"/>
                  <a:pt x="1191768" y="582168"/>
                  <a:pt x="1011936" y="627888"/>
                </a:cubicBezTo>
                <a:cubicBezTo>
                  <a:pt x="832104" y="673608"/>
                  <a:pt x="416052" y="739140"/>
                  <a:pt x="0" y="80467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xmlns="" id="{2C2AA459-9859-47D2-AFF2-8D9E04D63693}"/>
              </a:ext>
            </a:extLst>
          </p:cNvPr>
          <p:cNvSpPr/>
          <p:nvPr/>
        </p:nvSpPr>
        <p:spPr>
          <a:xfrm>
            <a:off x="6619925" y="995460"/>
            <a:ext cx="2195477" cy="1542288"/>
          </a:xfrm>
          <a:custGeom>
            <a:avLst/>
            <a:gdLst>
              <a:gd name="connsiteX0" fmla="*/ 2194891 w 2195477"/>
              <a:gd name="connsiteY0" fmla="*/ 0 h 1542288"/>
              <a:gd name="connsiteX1" fmla="*/ 2103451 w 2195477"/>
              <a:gd name="connsiteY1" fmla="*/ 103632 h 1542288"/>
              <a:gd name="connsiteX2" fmla="*/ 1621867 w 2195477"/>
              <a:gd name="connsiteY2" fmla="*/ 304800 h 1542288"/>
              <a:gd name="connsiteX3" fmla="*/ 762331 w 2195477"/>
              <a:gd name="connsiteY3" fmla="*/ 670560 h 1542288"/>
              <a:gd name="connsiteX4" fmla="*/ 396571 w 2195477"/>
              <a:gd name="connsiteY4" fmla="*/ 841248 h 1542288"/>
              <a:gd name="connsiteX5" fmla="*/ 292939 w 2195477"/>
              <a:gd name="connsiteY5" fmla="*/ 932688 h 1542288"/>
              <a:gd name="connsiteX6" fmla="*/ 61291 w 2195477"/>
              <a:gd name="connsiteY6" fmla="*/ 1280160 h 1542288"/>
              <a:gd name="connsiteX7" fmla="*/ 331 w 2195477"/>
              <a:gd name="connsiteY7" fmla="*/ 1414272 h 1542288"/>
              <a:gd name="connsiteX8" fmla="*/ 36907 w 2195477"/>
              <a:gd name="connsiteY8" fmla="*/ 1487424 h 1542288"/>
              <a:gd name="connsiteX9" fmla="*/ 36907 w 2195477"/>
              <a:gd name="connsiteY9" fmla="*/ 1542288 h 154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5477" h="1542288">
                <a:moveTo>
                  <a:pt x="2194891" y="0"/>
                </a:moveTo>
                <a:cubicBezTo>
                  <a:pt x="2196923" y="26416"/>
                  <a:pt x="2198955" y="52832"/>
                  <a:pt x="2103451" y="103632"/>
                </a:cubicBezTo>
                <a:cubicBezTo>
                  <a:pt x="2007947" y="154432"/>
                  <a:pt x="1621867" y="304800"/>
                  <a:pt x="1621867" y="304800"/>
                </a:cubicBezTo>
                <a:lnTo>
                  <a:pt x="762331" y="670560"/>
                </a:lnTo>
                <a:cubicBezTo>
                  <a:pt x="558115" y="759968"/>
                  <a:pt x="474803" y="797560"/>
                  <a:pt x="396571" y="841248"/>
                </a:cubicBezTo>
                <a:cubicBezTo>
                  <a:pt x="318339" y="884936"/>
                  <a:pt x="348819" y="859536"/>
                  <a:pt x="292939" y="932688"/>
                </a:cubicBezTo>
                <a:cubicBezTo>
                  <a:pt x="237059" y="1005840"/>
                  <a:pt x="110059" y="1199896"/>
                  <a:pt x="61291" y="1280160"/>
                </a:cubicBezTo>
                <a:cubicBezTo>
                  <a:pt x="12523" y="1360424"/>
                  <a:pt x="4395" y="1379728"/>
                  <a:pt x="331" y="1414272"/>
                </a:cubicBezTo>
                <a:cubicBezTo>
                  <a:pt x="-3733" y="1448816"/>
                  <a:pt x="30811" y="1466088"/>
                  <a:pt x="36907" y="1487424"/>
                </a:cubicBezTo>
                <a:cubicBezTo>
                  <a:pt x="43003" y="1508760"/>
                  <a:pt x="39955" y="1525524"/>
                  <a:pt x="36907" y="154228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xmlns="" id="{A8D50DB2-E7D5-42DA-867C-7F606DF8ABAD}"/>
              </a:ext>
            </a:extLst>
          </p:cNvPr>
          <p:cNvSpPr>
            <a:spLocks noChangeAspect="1"/>
          </p:cNvSpPr>
          <p:nvPr/>
        </p:nvSpPr>
        <p:spPr>
          <a:xfrm>
            <a:off x="6602614" y="5664002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xmlns="" id="{E4FBCB87-5701-4392-BA2B-EC522AC67A4E}"/>
              </a:ext>
            </a:extLst>
          </p:cNvPr>
          <p:cNvSpPr>
            <a:spLocks noChangeAspect="1"/>
          </p:cNvSpPr>
          <p:nvPr/>
        </p:nvSpPr>
        <p:spPr>
          <a:xfrm>
            <a:off x="4384994" y="2810544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xmlns="" id="{3AC7595D-0EB1-471B-8F94-70CB8734EA2D}"/>
              </a:ext>
            </a:extLst>
          </p:cNvPr>
          <p:cNvSpPr>
            <a:spLocks noChangeAspect="1"/>
          </p:cNvSpPr>
          <p:nvPr/>
        </p:nvSpPr>
        <p:spPr>
          <a:xfrm>
            <a:off x="3457031" y="2881940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xmlns="" id="{6366D3FD-D49E-4E88-82B8-1FE43A6C5128}"/>
              </a:ext>
            </a:extLst>
          </p:cNvPr>
          <p:cNvSpPr>
            <a:spLocks noChangeAspect="1"/>
          </p:cNvSpPr>
          <p:nvPr/>
        </p:nvSpPr>
        <p:spPr>
          <a:xfrm>
            <a:off x="3281404" y="2911277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FE7DD016-3645-4905-A9AA-C7474DB29373}"/>
              </a:ext>
            </a:extLst>
          </p:cNvPr>
          <p:cNvSpPr>
            <a:spLocks noChangeAspect="1"/>
          </p:cNvSpPr>
          <p:nvPr/>
        </p:nvSpPr>
        <p:spPr>
          <a:xfrm>
            <a:off x="6339584" y="2473127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xmlns="" id="{5513C0F9-0593-4999-948A-89F5D66DACCC}"/>
              </a:ext>
            </a:extLst>
          </p:cNvPr>
          <p:cNvSpPr>
            <a:spLocks noChangeAspect="1"/>
          </p:cNvSpPr>
          <p:nvPr/>
        </p:nvSpPr>
        <p:spPr>
          <a:xfrm>
            <a:off x="4610100" y="4461951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xmlns="" id="{02E53AE0-D490-4CE9-BC66-8923A3B060EC}"/>
              </a:ext>
            </a:extLst>
          </p:cNvPr>
          <p:cNvSpPr>
            <a:spLocks noChangeAspect="1"/>
          </p:cNvSpPr>
          <p:nvPr/>
        </p:nvSpPr>
        <p:spPr>
          <a:xfrm>
            <a:off x="3916564" y="5109763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xmlns="" id="{7C3038C4-F54C-45AD-8E1F-BCBE903D6100}"/>
              </a:ext>
            </a:extLst>
          </p:cNvPr>
          <p:cNvSpPr>
            <a:spLocks noChangeAspect="1"/>
          </p:cNvSpPr>
          <p:nvPr/>
        </p:nvSpPr>
        <p:spPr>
          <a:xfrm>
            <a:off x="6418832" y="3714690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xmlns="" id="{0796EF33-2B40-46AC-847D-CD7AD8D23940}"/>
              </a:ext>
            </a:extLst>
          </p:cNvPr>
          <p:cNvSpPr>
            <a:spLocks noChangeAspect="1"/>
          </p:cNvSpPr>
          <p:nvPr/>
        </p:nvSpPr>
        <p:spPr>
          <a:xfrm>
            <a:off x="4535689" y="1215305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xmlns="" id="{D0CD3FB5-DB96-4533-B7E3-BF24B02F8719}"/>
              </a:ext>
            </a:extLst>
          </p:cNvPr>
          <p:cNvSpPr>
            <a:spLocks noChangeAspect="1"/>
          </p:cNvSpPr>
          <p:nvPr/>
        </p:nvSpPr>
        <p:spPr>
          <a:xfrm>
            <a:off x="4133551" y="1261663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xmlns="" id="{82CF1BFA-F36E-488A-B206-855441B45EA8}"/>
              </a:ext>
            </a:extLst>
          </p:cNvPr>
          <p:cNvSpPr>
            <a:spLocks noChangeAspect="1"/>
          </p:cNvSpPr>
          <p:nvPr/>
        </p:nvSpPr>
        <p:spPr>
          <a:xfrm>
            <a:off x="2105067" y="948978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xmlns="" id="{E2D95DE8-1D79-4AE6-AACF-CB9886C7CF37}"/>
              </a:ext>
            </a:extLst>
          </p:cNvPr>
          <p:cNvSpPr>
            <a:spLocks noChangeAspect="1"/>
          </p:cNvSpPr>
          <p:nvPr/>
        </p:nvSpPr>
        <p:spPr>
          <a:xfrm>
            <a:off x="3218009" y="1119401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xmlns="" id="{1F3BDC42-4B23-40F7-A6AE-76E2BFB9493A}"/>
              </a:ext>
            </a:extLst>
          </p:cNvPr>
          <p:cNvSpPr>
            <a:spLocks noChangeAspect="1"/>
          </p:cNvSpPr>
          <p:nvPr/>
        </p:nvSpPr>
        <p:spPr>
          <a:xfrm>
            <a:off x="7586102" y="572467"/>
            <a:ext cx="263122" cy="2631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6674639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09422CF-6A5F-4AF6-898C-37535DD15815}">
  <we:reference id="wa104381063" version="1.0.0.0" store="pl-PL" storeType="OMEX"/>
  <we:alternateReferences>
    <we:reference id="WA104381063" version="1.0.0.0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231</Words>
  <Application>Microsoft Office PowerPoint</Application>
  <PresentationFormat>Niestandardowy</PresentationFormat>
  <Paragraphs>54</Paragraphs>
  <Slides>28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PIASECZNO PRZEDSIĘBIORCZE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S7 - ANTONINÓW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PIASECZNO PRZEDSIĘBIORCZE</dc:title>
  <dc:creator>robert widz</dc:creator>
  <cp:lastModifiedBy>Honorata Kalicińska</cp:lastModifiedBy>
  <cp:revision>16</cp:revision>
  <dcterms:created xsi:type="dcterms:W3CDTF">2019-03-13T18:38:13Z</dcterms:created>
  <dcterms:modified xsi:type="dcterms:W3CDTF">2019-10-21T11:25:26Z</dcterms:modified>
</cp:coreProperties>
</file>